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27" r:id="rId4"/>
    <p:sldId id="474" r:id="rId5"/>
    <p:sldId id="428" r:id="rId6"/>
    <p:sldId id="429" r:id="rId7"/>
    <p:sldId id="470" r:id="rId8"/>
    <p:sldId id="471" r:id="rId9"/>
    <p:sldId id="475" r:id="rId10"/>
    <p:sldId id="434" r:id="rId1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  <p:embeddedFont>
      <p:font typeface="Orly's Font 2" panose="020B0604020202020204" charset="0"/>
      <p:regular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55" autoAdjust="0"/>
    <p:restoredTop sz="92895" autoAdjust="0"/>
  </p:normalViewPr>
  <p:slideViewPr>
    <p:cSldViewPr>
      <p:cViewPr>
        <p:scale>
          <a:sx n="80" d="100"/>
          <a:sy n="80" d="100"/>
        </p:scale>
        <p:origin x="-72" y="-1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3T14:42:36.473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5D957230-5A1C-433C-AD18-E40A5C951C8E}" emma:medium="tactile" emma:mode="ink">
          <msink:context xmlns:msink="http://schemas.microsoft.com/ink/2010/main" type="writingRegion" rotatedBoundingBox="775,4325 3908,4325 3908,7816 775,7816"/>
        </emma:interpretation>
      </emma:emma>
    </inkml:annotationXML>
    <inkml:traceGroup>
      <inkml:annotationXML>
        <emma:emma xmlns:emma="http://www.w3.org/2003/04/emma" version="1.0">
          <emma:interpretation id="{CF696A0B-F994-47A9-BEB9-4D6FA6B3D122}" emma:medium="tactile" emma:mode="ink">
            <msink:context xmlns:msink="http://schemas.microsoft.com/ink/2010/main" type="paragraph" rotatedBoundingBox="704,4401 2678,4271 2757,5478 783,560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E8F2E02-CDE3-4520-8355-073155BB59A1}" emma:medium="tactile" emma:mode="ink">
              <msink:context xmlns:msink="http://schemas.microsoft.com/ink/2010/main" type="line" rotatedBoundingBox="704,4401 2678,4271 2757,5478 783,5608"/>
            </emma:interpretation>
          </emma:emma>
        </inkml:annotationXML>
        <inkml:traceGroup>
          <inkml:annotationXML>
            <emma:emma xmlns:emma="http://www.w3.org/2003/04/emma" version="1.0">
              <emma:interpretation id="{BE81F14B-F35F-475D-B75B-9EE1838DE4A3}" emma:medium="tactile" emma:mode="ink">
                <msink:context xmlns:msink="http://schemas.microsoft.com/ink/2010/main" type="inkWord" rotatedBoundingBox="704,4401 2678,4271 2757,5478 783,5608"/>
              </emma:interpretation>
              <emma:one-of disjunction-type="recognition" id="oneOf0">
                <emma:interpretation id="interp0" emma:lang="en-US" emma:confidence="0">
                  <emma:literal>s</emma:literal>
                </emma:interpretation>
                <emma:interpretation id="interp1" emma:lang="en-US" emma:confidence="0">
                  <emma:literal>S</emma:literal>
                </emma:interpretation>
                <emma:interpretation id="interp2" emma:lang="en-US" emma:confidence="0">
                  <emma:literal>I</emma:literal>
                </emma:interpretation>
                <emma:interpretation id="interp3" emma:lang="en-US" emma:confidence="0">
                  <emma:literal>B</emma:literal>
                </emma:interpretation>
                <emma:interpretation id="interp4" emma:lang="en-US" emma:confidence="0">
                  <emma:literal>3</emma:literal>
                </emma:interpretation>
              </emma:one-of>
            </emma:emma>
          </inkml:annotationXML>
          <inkml:trace contextRef="#ctx0" brushRef="#br0">88 1093 1057,'0'0'224,"0"0"705,0 0 96,0 0-32,0 0-289,0 0-159,0 0-193,0 0 0,0 0 1,0 0-1,0 0 96,0 0-63,0 0-97,0 0 0,0 0 1,0 0-257,0 0 64,0 0-128,0 0 32,0 0 0,0 0-32,0 0 0,0 0-64,0 0 96,0 0-32,0 0-65,0 0-63,0 0-32,0 0 0,0 0 288,0 0-256,0-29 160,31 29 0,-31 0 32,30-30-96,-30 30 32,27-29-128,-27 29 256,30-30-32,-30 30-32,0-30-64,31 30-32,-31-29-32,30 29 160,-3-30-64,-27 30 0,30-29 0,0-1-96,-30 0 32,31 30 64,-31-29 64,30-1-128,-3 1 32,3-1-33,-30 30 65,30-30-32,1 1 32,-31-1-32,30 1 32,-30 29 0,27-30-64,-27 1 64,30 29-32,-30-30 32,30 30 0,-30-30 0,0 30 0,31-29 0,-31 29 32,27-30-32,-27 30 0,30-29-32,0-1 64,-30 30-64,30-30 64,1 1-32,-4 29-32,-27-30 32,30 1 0,0-1 0,-30 30 0,30-30 32,-30 30-64,0 0 64,28 0-64,-28 0 64,0 0-32,0-29 0,0 29 0,0 0 0,0 0 64,0 0-128,0 0 128,0 0-64,30 0 0,-30-30-64,0 30 64,30 0-32,-30-29 0,30 29 32,-30-30-64,30 30 128,-30 0-128,0-29 0,28 29 0,-28 0-32,0 0 96,0 0 0,0 0 256,0 0 33,0 0-289,0 0 128,0 0-64,0 0-128,0 0 128,0 0-64,0 0 0,0 0 32,0 0-32,0 0-128,0 0-33,0 0 226,0 0-65,0 0 32,0 0 224,0 0-96,0 0-64,0 29-64,0-29-32,0 0 32,0 30 0,0-30-32,0 29 32,0-29 64,0 0-64,0 0 0,30 30 0,-30-30 96,0 0-95,0 29 31,30-29 32,-30 0-64,0 30 0,30-30 0,0 30-32,-30-1 0,28-29-32,-28 30 160,30-30-224,-30 29 192,30-29-32,-30 30-64,30-30 64,-30 0-96,28 30 96,-28-30-64,30 29 64,-30 1 0,30-30-96,-30 29 64,0 1-64,30-30 96,-30 0-32,30 30 64,-30-30-32,28 29 0,-28-29-32,0 0 32,30 30 1,-30-30-1,30 29 32,-30 1-64,30-30 96,-30 29-128,28 1 96,-28-30-96,30 30 64,-30-30-32,0 29 0,30-29 96,-30 0-64,30 30 32,-30-30-160,0 29 192,30-29-32,-30 30 33,0-30-65,0 30-32,28-30 0,-28 29-32,0-29 64,30 30-64,-30-30 0,0 29 0,30-29 0,-30 30 0,0-30 32,30 0-32,-30 30 0,0-30 0,0 29 0,30-29 32,-30 0-64,0 30 64,28-30-64,-28 0 32,0 29 0,0-29 0,30 0 0,-30 30 0,0-30 0,0 0-32,0 0 96,0 0-96,0 0 32,0 0 0,0 30 0,0-30-32,0 0 32,0 0 0,0 0-64,0 0 128,0 0-160,0 0 32,0 0 0,0 0 32,0 0-65,0 0 65,0 0 0,0 0-32,0 0-32,0 0 64,0 0-32,0 0-128,0 0 32,0 0 64,0 0 128,0 0-64,0 0 0,0 0-64,0 0 32,0 0-1,0 0 1,0 0 193,0 0-97,0 0 32,0 0 0,0 0-32,0 0-32,0 0 64,0 0 0,0 0 32,0 0 96,0 0-128,0 0 32,0 0-32,0 0 64,-30 0 33,30 0-97,-28 0 0,-2 0 32,0 0 0,0 0 0,0 0 224,2 0-256,-2 0 161,0-30-65,0 30-64,0 0 96,2 0-96,-2 0 0,0 0-32,30 0 128,-30 0-160,2 0 33,-2 0-130,0 0 97,0 0 1,30 0-33,-30 0 32,2 0-32,-2 0 128,30 0-128,-30 0 0,0 0 32,2 0 0,28 0-32,-30 0 0,0 0 64,0 0-32,30 0 64,-30 0-32,30 0-32,-28 0 32,-2 0 160,30 0-192,-30 0 0,30 0-32,-30 0 32,30 0 32,0 0-64,-30 0 32,30 0-64,-28 0 96,28 0-31,-30 0-33,30 0 32,-30 0 32,30 0-32,-30 0 32,30 0-64,-27 0 0,27 0 0,-31 0 32,31 0-32,-30 0 0,30 0 0,-30 0-32,30 30 32,-30-30 32,30 0-32,-27 0 0,27 0-32,-31 0 64,31 0-32,0 0 0,-30 0-32,0 0 64,30 0-32,-27 0-32,27 0 32,-30 0 0,30 0 0,-31 0-64,31 0 128,-30 0-128,30 0 32,-30 0 64,30 0-64,0 0 32,-27 0-32,27 0 32,0 0 0,-30 0 32,30 0-64,0 0 32,0 0 0,-31 0 32,31 0-64,0 0 32,0 0 0,-30 0 0,30 0 0,0 0-64,0 0 128,0 0-128,-30 0 96,30 0-64,-27 0 32,27 0 0,0 0-65,0 0 97,-30 0-96,30 0 96,0 0-128,-31 0 192,31 0-128,0 0 32,0 0-96,-30 0-64,30 0 160,0 0-32,-27 0-128,27 0 64,-30 0 128,30 0-64,0 0 32,-31 0 0,31 0 0,0 0 32,0 0-128,0 0 96,0 0-32,0 0 32,0 0-64,0 0 32,0 0-32,0 0 0,0 0 32,-30 0 0,30 0 32,0 0-65,0 0 33,0 0 0,0 0 32,0 0-32,-30 0 32,30 0 0,0 0 32,0 0-64,0 0-32,0 0 128,0 0-64,0 0 0,0 0-96,0 0 64,-27 0-32,27 0 64,0 0-32,0 0 0,0 0-32,0 0 32,0 0 64,0 0-192,0 0-64,0 0-289,0 0-223,0 0-257,0 0-128,0 0-449,0 0-448,0 0-1121</inkml:trace>
        </inkml:traceGroup>
      </inkml:traceGroup>
    </inkml:traceGroup>
    <inkml:traceGroup>
      <inkml:annotationXML>
        <emma:emma xmlns:emma="http://www.w3.org/2003/04/emma" version="1.0">
          <emma:interpretation id="{8370B802-6831-41F0-85A3-44B27DA7B9BA}" emma:medium="tactile" emma:mode="ink">
            <msink:context xmlns:msink="http://schemas.microsoft.com/ink/2010/main" type="paragraph" rotatedBoundingBox="950,5508 3908,5508 3908,7816 950,781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D75956B-7AA1-4C76-89CB-069ECCD6D420}" emma:medium="tactile" emma:mode="ink">
              <msink:context xmlns:msink="http://schemas.microsoft.com/ink/2010/main" type="line" rotatedBoundingBox="950,5508 3729,5508 3729,6873 950,6873"/>
            </emma:interpretation>
          </emma:emma>
        </inkml:annotationXML>
        <inkml:traceGroup>
          <inkml:annotationXML>
            <emma:emma xmlns:emma="http://www.w3.org/2003/04/emma" version="1.0">
              <emma:interpretation id="{460E4631-8200-4510-836F-3B4D14AD70EF}" emma:medium="tactile" emma:mode="ink">
                <msink:context xmlns:msink="http://schemas.microsoft.com/ink/2010/main" type="inkWord" rotatedBoundingBox="950,5508 2548,5508 2548,6873 950,6873"/>
              </emma:interpretation>
              <emma:one-of disjunction-type="recognition" id="oneOf1">
                <emma:interpretation id="interp5" emma:lang="en-US" emma:confidence="0">
                  <emma:literal>Lott</emma:literal>
                </emma:interpretation>
                <emma:interpretation id="interp6" emma:lang="en-US" emma:confidence="0">
                  <emma:literal>Loni</emma:literal>
                </emma:interpretation>
                <emma:interpretation id="interp7" emma:lang="en-US" emma:confidence="0">
                  <emma:literal>Loot</emma:literal>
                </emma:interpretation>
                <emma:interpretation id="interp8" emma:lang="en-US" emma:confidence="0">
                  <emma:literal>Lon</emma:literal>
                </emma:interpretation>
                <emma:interpretation id="interp9" emma:lang="en-US" emma:confidence="0">
                  <emma:literal>cont</emma:literal>
                </emma:interpretation>
              </emma:one-of>
            </emma:emma>
          </inkml:annotationXML>
          <inkml:trace contextRef="#ctx0" brushRef="#br0" timeOffset="9256.4872">1121 2369 64,'0'0'736,"0"0"-287,0 0-97,0 0-256,0 0 96,0 0 65,0 0 63,0 0 192,0 0-31,0 0 63,0 0-95,0 0-97,0 0-96,0 0 1,0 0-129,0 0-64,0 0 0,0 0 128,0 0 0,-28 0 32,28-30 1,0 30 31,0 0-32,0 0-64,0 0 0,0 0-32,0-29-63,0 29 63,0 0-32,0-30 32,0 30 0,0-30 64,0 30-96,0 0-64,-30-29 0,30 29 0,0-30 0,0 30-32,0-30 32,0 30 32,0 0-32,0-30-32,0 30 33,0 0-66,-30-29 66,30 29-66,0-30 66,0 30-1,0-30-32,0 30 0,0-29 32,0 29-32,0 0 0,0-30 0,0 30 64,0 0-128,0-30 64,0 30-32,0-29-33,0 29 33,0 0 64,0-30-64,0 30 64,0-30 1,0 30-33,0-30 32,0 30-32,0 0 32,0 0-32,0 0 64,0-29-64,0 29 32,0 0-64,0-30 64,0 30-32,0 0 0,0 0-32,0-30-64,0 30 192,0-29-96,0 29 0,0 0 64,0 0 0,0 0 160,0 0-32,0 0-32,0 0-32,0 0 1,0 0-97,0 0-32,0 0-32,0 0 64,0 0-32,0 0-32,0 0-33,0 0 1,0 0 64,0 0-32,0 0 0,0 0 0,0 0-32,0 0 0,0 0 128,0 0-128,30 0 64,-30 0 0,0 0 0,30 0-64,-30 0 64,28 0 32,-28 0-64,30 0 96,-30 0-96,30 0 32,-30 0 0,30 0-32,-30 0 0,30 0 32,-30 0 32,28 0-64,2 0-32,-30 0-32,30 0 96,0 0 0,-30 0-64,28 0 64,-28 0-32,30 29 32,-30-29-192,0 0-33,0 0 65,30 0 192,-30 0-64,0 0 64,0 0 64,0 0 1,0 0-65,0 0 32,0 0 0,0 0-32,0 0 32,0 0 0,0 0 32,0 0-64,0 0 64,0 0-64,0 0-64,0 0-32,0 0-32,0 0 32,0 0-64,0 0 256,0 0-32,0 0 32,0 0-32,0 0 32,0 0-64,0 30 0,0-30-32,0 30 32,0-30 1,0 29-33,0 1 96,0-30-96,0 30 96,30 0-32,-30-30 32,0 29 32,0 1-32,0-30 0,0 30-128,0-30 129,0 29-97,0-29 0,0 30 0,0-30 32,0 30 0,0-30-32,0 29 0,0-29 0,0 0 0,0 30-32,0-30-32,0 30 64,0-30-32,0 0-32,0 30 32,0-30 32,0 29 0,0-29 32,0 0-64,30 0 32,-30 0-32,0 0 32,0 0-32,0 0 0,0 30 0,0-30 0,0 0 32,0 0-32,0 0 0,0 30-32,0-30 32,0 29 0,0-29 0,0 0 0,0 30 0,0-30 0,0 30-32,0-30 64,0 0-64,0 0 32,0 0 0,0 29-32,0-29 64,0 0-64,0 0 32,0 0 32,0 0-64,0 0-32,0 0 32,0 0-32,0 0 32,0 0-64,0 0 0,0 0-161,0 0-95,0 0 128,0 0 64,0 0 64,0 0 32,0 0-65,0 0 1,0 0 96,0 0-64,0 0 64,0 0 32,0 0-32,0 0 64,0 0-32,0 0 32,0 0-64,0 0 64,0 0-32,0 0 96,0 0-32,0 0 0,0 0 32,0 0-31,0 30-1,0-30-64,0 0 32,0 0 32,0 0 0,0 0-64,0 0 0,0 0 0,0 0 0,0 0 0,0 0 0,0 0 0,0 0 0,0 0 0,0 0 0,0 0 0,0 0-64,0 0-64,0 0-65,0 0 1,0 0 64,0 0-96,0 0-96,0 0-33,0 0 225,0 0 32,0 0 0,0 0-96,0 0-129,0 0 225,0 0 64,0 0 32,0 0 0,0 0-32,0 0 64,0 0-64,0 0 32,0 0-32,0 0 64,0 0-160,0 0 0,0 0-384,0 0-481,0 0-1249</inkml:trace>
          <inkml:trace contextRef="#ctx0" brushRef="#br0" timeOffset="12316.2019">414 1537 608,'0'0'577,"0"0"-161,0 0-256,0 0 160,0 0 161,0 0-161,0 0-96,0 0-95,0 0-97,0 0 32,0 0 32,0 0 64,0 0 128,0 30 65,0-30-65,0 0 64,0 0 0,0 30-159,0-30-97,0 30 32,0-30-64,0 0-64,0 29 160,0-29-64,0 30 0,27 0-64,-27-30-32,0 0 64,0 29-64,0-29 0,0 30 32,0-30-32,0 0 0,30 30 0,-30-30 0,0 0-32,0 0 64,0 29-64,0-29 64,0 0-64,0 0 0,0 0-32,0 0-64,0 0 32,0 0-160,0 0 96,0 0-1,0 0-31,0 0-32,0 0 64,0 0-32,0 0 160,0 0 0,30 0 32,-30 0 32,0 0-64,0 0 32,31 0 0,-31 0 0,0 0 0,0 0 0,0 0 32,30 0-64,-30-29 32,0 29 0,27 0 32,-27 0-32,30 0 64,-30-30-96,30 30 96,-30 0-64,31 0 0,-4 0 0,-27 0 64,30 0-32,-30 0 32,0 0 32,30 0-64,-30 0 64,0 0-64,0 0 96,0 0-64,30 0 65,-30 0 31,0 0 96,0 0-192,0 0 0,31 0-64,-31 0 0,0 0 0,0 0 0,0 0-64,0 0 64,0 0 0,0 0 0,0 0-32,0 0 0,0 0 32,0 0 0,0 0 0,0 0 32,0 0-32,0 0 32,0 0-32,0 0-32,0 0 64,0 0-64,0 0 384,0 0-256,0 0 65,0 0-33,0 0-64,0 0-64,0 0 0,0 0 0,0 0-64,0 0 64,0 0-64,0-30 64,0 30-32,0-29 0,0 29 32,0 0 32,0-30-64,0 30 32,0-30 0,0 1-65,0 29 97,0-30-64,0 0 64,0 30-32,0-30 0,0 30 0,0 0 0,0-29-32,0 29 0,0 0 32,0 0-64,0 0 64,0-30 0,0 30-32,0 0 0,0 0 64,-31 0 64,31 0-64,0-30 161,0 30 31,0 0 320,0 0 97,0 0-97,0 0-287,0 0-97,0 0-96,0 0-32,0 0 0,0 0 32,0 0 0,0 0-64,0 0 64,0 0-32,0 0 32,0 0-64,0 0 128,0 0 97,0 0-129,0 0 32,0 0 0,0 0 128,0 0-96,-30 0-128,30 0 0,0 0-32,-30 0 32,30 0-32,-30 30 32,30-30-64,0 0 64,-27 0 0,27 0 33,0 0-65,-31 0 0,31 0 32,0 0-64,0 0 32,-30 0-65,30 0 130,0 0-130,0 0 162,0 0-129,0 0 64,0 0-32,-30 0 0,30 0 32,0 0-64,0 0 0,0 0 32,-27 0 0,27 0-65,0 0 130,0 0-65,0 0 32,0 0-32,0 0 0,0 0 0,0 0 0,0 0 0,0 0 0,0 0 0,0 0-32,0 0 32,0 0 0,-30 0 0,30 0 0,0 0 0,0 0-97,0 0 33,0 0 32,0 0 0,0 0 64,0 0-64,0 0-32,0 0 0,0 0-32,0 0 0,0 0 32,0 0 64,0 0-128,0 0 0,0 0 0,0 0 64,0 0-65,0 0-95,0 0-64,0 0 128,0 0 32,0 0-97,0 0 33,0 0-128,-31 0 64,31 0-193,0 0 65,0 0-97,0 0-191,0 0-129,0 0-32,0 0-96,0 0-64,0 0-512</inkml:trace>
          <inkml:trace contextRef="#ctx0" brushRef="#br0" timeOffset="3001.1845">176 1300 672,'0'0'481,"0"0"31,0 0-128,0 0-127,0 0 255,0 0 1,0 0 31,0 0-320,0 0-31,0 0-97,0 0-32,0 0 32,0 0 64,0 0 0,0 0-128,0 0 0,0 0-32,0 0 96,0 0-192,0 0 192,0 0 0,0 0 193,0 0-1,0 0 64,0 0-96,0 0-31,0 0-97,0 0 0,0 0 32,0 0 32,0 0 0,0 0 33,0 0 31,0 0-32,0 0-64,0 0 32,0 0-160,0 0-64,0 0-32,0 0 64,0 0 129,0 0 127,0 0-160,0 30-32,0 0-64,0-30 32,0 30-32,0-1 64,0 1 32,0 0-96,0-30 64,0 29-32,0 1-32,30 0 32,-30-30 32,0 29-64,0 1 0,0 0 0,0-1 0,31-29-64,-31 30 128,0 0-64,0-1 0,0-29 64,0 30-64,0 0 32,0-30-32,0 29 0,0 1 64,0-30-96,0 30 64,0 0-64,0-30 32,0 29 0,0-29-32,0 30 32,0-30 0,0 30 32,0-1-32,0-29 0,0 30 0,0-30 0,0 30 32,0-30-64,0 29 32,0-29 32,0 30-32,0-30 0,0 30 0,0-30-32,0 29 64,0-29-64,0 0 32,0 30 32,0-30-64,0 30 32,0-30 0,0 29 0,0-29 0,0 30 0,0-30 0,0 30 0,0-1 32,0-29-96,-31 30 96,31-30-32,0 0 0,0 30-32,0-30 32,0 0-32,0 30 32,0-30-64,0 0 64,0 29-64,0-29 64,0 0-32,0 0 0,0 0-32,0 0-64,0 0 32,0 0-224,0 0 223,0 0 1,0 0 0,0 0-32,0 0 0,0 0-64,0 0 64,0 0 32,0 0 0,0 0 32,0 0 31,0 0 33,0 0 0,0 0 0,0 0 97,0 0-33,31 0-32,-31 0-32,30 0 96,-30-29-96,27 29 64,3 0-64,-30-30 0,30 30 32,1 0-32,-1 0 32,-30-30-32,27 30 32,3 0 0,0 0-32,1 0 32,-31-30-32,30 30 64,-3 0-32,3 0 0,-30 0-32,30 0 32,1 0-96,-31 0 96,27 0 0,3 0 0,-30 0 0,30 0-32,-30 0 0,30 0 0,-30 0 64,31 0-128,-31 0 64,27 0 64,-27 0-64,30 0-64,0 0 128,-30 0-160,0 0 96,30 0 32,-30 0-96,28 0 128,-28 0 32,0 0-32,30 0-32,-30 0 0,30 0 32,-30 0-64,30 0 65,-30 0-33,30 0 64,-30 0-96,28 0 64,-28 0-32,30 0 32,-30 0 0,30 0 0,-30 0-64,30 0 0,-30 0 64,0 0-64,30 0 128,-30 0-128,0 0 64,28 0-32,-28 0 96,30 0-128,-30 0 32,0 0-32,30 30 32,-30-30-32,30 0 64,-2 0 65,-28 0-129,30 0 32,-30 0-32,0 0 0,30 0-161,-30 0 161,30 0 0,0 0 64,-30 0-64,28 0 0,2 0 65,-30 0-65,30 0 32,0 0 0,-30 0-64,28 0 32,-28 0 0,30 0 0,-30 0 0,30 0 64,-30 0-64,0-30 0,0 30 0,0 0 0,0 0 96,0 0-128,30 0 64,-30 0-64,0 0 64,0 0-64,0 0-32,0 0 128,0 0-64,0 0 0,0 0-64,0 0 128,0 0-64,0 0-64,0 0 128,0 0-32,0 0-64,0 0 32,0 0-64,0 0 32,0 0 32,0 0 32,0 0 64,0 0-96,0 0 0,0 0-96,0 0-129,0 0-63,0 0 32,0 0 0,0 0-257,0 0-576,0 0-1121,0-29-2402</inkml:trace>
          <inkml:trace contextRef="#ctx0" brushRef="#br0" timeOffset="4965.5453">1744 1182 1089,'0'0'960,"0"0"-127,0 0-96,0 0-128,0 0-161,0 0-64,0 0-192,0 0-31,0 0-33,0 0 32,0 0 64,0 0-64,0 0 97,0 0-1,0 30 160,0-30-31,0 29-1,0 1-128,0-30-32,0 30 1,0-1-65,0-29-96,0 30 32,0 0 0,0-30 64,0 30-32,0-30 0,0 29 32,0-29 1,0 30-1,0 0 32,0-30-96,0 29 64,0 1-32,0 0-64,0-1-64,0-29 64,0 30 33,0 0-65,0-1 0,0-29 32,0 30 64,0 0-64,0-30 32,0 29 64,0-29-32,0 30-32,0-30 64,0 30-31,0-30-65,0 29 0,0-29 0,0 30-32,0 0-32,0-30 0,0 29 0,30 1 32,-30-30-64,0 30 32,0-30 32,0 29-32,0 1 0,0-30 0,0 30 0,0-30 0,0 29 32,0-29-32,0 30-32,0-30 64,0 0 32,0 30-64,0-30-64,0 29 160,0-29-128,0 0 64,0 30 0,0-30 0,0 0 32,0 30-64,0-30 128,0 0-96,0 29 0,0-29-32,0 0 96,0 30 0,0-30-64,0 0 33,0 30-65,0-30 32,0 0 0,0 30-32,0-30 0,0 0 96,0 0-160,0 0 32,0 29 64,0-29-32,0 0-32,0 0 32,0 0 32,0 0-64,0 30 32,0-30 0,0 0 0,0 0 0,0 0 0,0 0 32,0 0-32,0 0 96,0 0-128,0 0 64,0 0-128,0 0 96,0 0-32,0 0 32,0 0 0,0 30 32,0-30-64,0 0 32,0 0 0,0 0-64,0 0 96,0 0-64,0 0 32,0 0-33,0 29 33,0-29-64,0 0 32,0 0-32,0 0 0,0 0-32,0 0-64,0 0 64,0 0-128,0 0-33,0 0-159,0 0-64,0 0-289,0 0-288,0 0-64,0 0-1570,0 0-1120</inkml:trace>
        </inkml:traceGroup>
        <inkml:traceGroup>
          <inkml:annotationXML>
            <emma:emma xmlns:emma="http://www.w3.org/2003/04/emma" version="1.0">
              <emma:interpretation id="{C4DB0C97-7621-4F8E-A5C0-4AE6A1A672B8}" emma:medium="tactile" emma:mode="ink">
                <msink:context xmlns:msink="http://schemas.microsoft.com/ink/2010/main" type="inkWord" rotatedBoundingBox="3375,6428 3729,6428 3729,6873 3375,6873"/>
              </emma:interpretation>
              <emma:one-of disjunction-type="recognition" id="oneOf2">
                <emma:interpretation id="interp10" emma:lang="en-US" emma:confidence="0">
                  <emma:literal>O</emma:literal>
                </emma:interpretation>
                <emma:interpretation id="interp11" emma:lang="en-US" emma:confidence="0">
                  <emma:literal>0</emma:literal>
                </emma:interpretation>
                <emma:interpretation id="interp12" emma:lang="en-US" emma:confidence="0">
                  <emma:literal>o</emma:literal>
                </emma:interpretation>
                <emma:interpretation id="interp13" emma:lang="en-US" emma:confidence="0">
                  <emma:literal>@</emma:literal>
                </emma:interpretation>
                <emma:interpretation id="interp14" emma:lang="en-US" emma:confidence="0">
                  <emma:literal>8</emma:literal>
                </emma:interpretation>
              </emma:one-of>
            </emma:emma>
          </inkml:annotationXML>
          <inkml:trace contextRef="#ctx0" brushRef="#br0" timeOffset="16728.3368">2719 2221 544,'0'0'416,"0"0"385,0 0 96,0 0-128,0 0-65,0 0-287,0 0 63,0 0-31,0 0 159,0 0-287,0 0-33,-30 0-32,30 0 0,0 0 1,0 0 31,0 0 32,0 0-128,0 0 1,0 0-65,0 0 0,0 0-96,-30 0 32,30 29-32,-31-29 0,31 30 0,0-30 0,0 30 96,-27-30-96,27 29 32,0-29 96,0 30-64,0-30 65,0 0-1,0 0-64,0 30-96,0-30 32,0 0 32,0 29-64,0-29 0,0 0 32,0 30-32,0-30 32,0 0-32,27 30 0,-27-30 32,0 0-32,0 0 32,31 0-32,-31 29 0,0-29 0,0 0 32,30 0-32,-30 0 64,0 30-128,0-30 128,30 0 64,-30 0-32,0 0-32,0 0 0,27 0 33,-27 0-33,0 0-64,30 0 64,-30 0-64,0 0 32,31 0-32,-31 0 32,0 0-32,30 0 64,-30 0-128,0 0 128,30 0-64,-30 0-64,0 0 128,0 0-64,0 0 0,27-30 32,-27 30 0,0 0 0,0 0 0,0 0-32,0-29 32,30 29 96,-30 0-96,0 0 0,0 0-64,0-30 64,0 30-64,0 0 96,0 0-64,0-30 0,0 30-32,0-29 32,0 29 96,31-30-160,-31 30 64,0-30 0,0 30 0,0-29-32,0 29 64,0-30-64,0 30 32,0-30 0,0 30 0,0-29 32,0 29-32,0 0 64,0 0-128,0 0 128,0-30-160,0 30 96,0 0-32,0-30 32,0 30 0,-31 0 0,31-30 0,0 30-32,0 0 64,0-29-64,0 29 64,-30 0-32,30 0 0,0 0 32,0 0 0,0 0 32,0 0-128,0 0 192,0 0 0,0 0 33,0 0-97,0 0-32,0 0-32,-27 0 0,27 0 96,0 0-128,0 0 32,0 0 32,-30 0-32,30 0-32,0 0 64,-30 0-64,30 0-32,-31 29 32,31-29 0,-30 0 0,30 0-129,0 30 1,-27-30-64,27 0 32,0 30-96,0-30 31,0 0-31,0 30 160,0-30-64,-30 0-97,30 29 1,0-29-64,0 0 0,0 30-321,0-30-96,0 0 257,0 0 63,0 30-191,0-30-385,0 0-128,0 0-129,0 0-702</inkml:trace>
        </inkml:traceGroup>
      </inkml:traceGroup>
      <inkml:traceGroup>
        <inkml:annotationXML>
          <emma:emma xmlns:emma="http://www.w3.org/2003/04/emma" version="1.0">
            <emma:interpretation id="{4B50E89B-A279-40F7-8788-5D421B6A1943}" emma:medium="tactile" emma:mode="ink">
              <msink:context xmlns:msink="http://schemas.microsoft.com/ink/2010/main" type="line" rotatedBoundingBox="3228,6928 3908,6928 3908,7816 3228,7816"/>
            </emma:interpretation>
          </emma:emma>
        </inkml:annotationXML>
        <inkml:traceGroup>
          <inkml:annotationXML>
            <emma:emma xmlns:emma="http://www.w3.org/2003/04/emma" version="1.0">
              <emma:interpretation id="{F28E920B-C1DC-4E6E-9A00-1DA091BD205D}" emma:medium="tactile" emma:mode="ink">
                <msink:context xmlns:msink="http://schemas.microsoft.com/ink/2010/main" type="inkWord" rotatedBoundingBox="3228,6928 3908,6928 3908,7816 3228,7816"/>
              </emma:interpretation>
              <emma:one-of disjunction-type="recognition" id="oneOf3">
                <emma:interpretation id="interp15" emma:lang="en-US" emma:confidence="0">
                  <emma:literal>*</emma:literal>
                </emma:interpretation>
                <emma:interpretation id="interp16" emma:lang="en-US" emma:confidence="0">
                  <emma:literal>H</emma:literal>
                </emma:interpretation>
                <emma:interpretation id="interp17" emma:lang="en-US" emma:confidence="0">
                  <emma:literal>£</emma:literal>
                </emma:interpretation>
                <emma:interpretation id="interp18" emma:lang="en-US" emma:confidence="0">
                  <emma:literal>t</emma:literal>
                </emma:interpretation>
                <emma:interpretation id="interp19" emma:lang="en-US" emma:confidence="0">
                  <emma:literal>f</emma:literal>
                </emma:interpretation>
              </emma:one-of>
            </emma:emma>
          </inkml:annotationXML>
          <inkml:trace contextRef="#ctx0" brushRef="#br0" timeOffset="19043.3679">2868 2602 224,'0'0'768,"0"0"-159,0 0-129,0 0 1,0 0-33,0 0 1,0 0 31,0 0-95,0 0-65,0 0 64,0 0 33,0 0-129,0 0-64,0 0-64,0 0 32,0 0 1,0 0-97,0 0 64,0 0 96,0 0-160,0 30-32,0-30 128,0 0-95,-30 30 95,30-30-64,0 0 64,0 29 32,0-29 33,0 30-97,0-30-32,0 0 0,0 29-64,0-29 96,0 30-128,0-30 96,0 30-64,0-30-32,0 29 32,0-29-64,0 30 0,0-30 64,0 29-64,0-29 0,0 0 97,0 30-65,-30-30 0,30 0 64,0 29-96,0-29 32,0 0-32,0 30 0,0-30 0,0 0 32,0 0-32,0 0 0,0 0 0,0 0 0,0 0 32,0 0-96,0 0 96,0 0 32,0 0-96,0 0 32,0 0 0,0 0 32,0 0-32,0 0 0,0 0 0,0 0 64,0 0-64,0 0 32,0 0-64,0 0 32,0 0 0,0 0 0,0 0 0,0 0 32,0 0 0,0 0 32,0 0 32,0 0-32,0 0-32,0 0 32,0 0 0,0 0-32,0 0 0,0 0 0,0 0 0,0 0 97,0 0-33,0 0 128,0 0-96,0 0 96,0 0-128,0 0-96,-31 0 64,31 0-32,0 30 32,-30-30-32,30 0 33,-27 0-33,27 29 32,0-29 32,-30 0 0,30 30 0,0-30-96,-30 0 96,30 29-96,-31-29 32,31 30 0,0-30 0,-27 30-64,27-30 32,0 29 0,-30 1 0,30-30-64,0 29 64,-30-29 32,30 30-32,-30-30 0,30 30 0,0-30 0,0 29 0,-31-29-32,31 30 0,0-30 32,0 29 0,-27-29-32,27 0 0,0 30-32,0-30 64,0 0 0,0 0-64,0 0 0,0 0-64,0 0 64,0 0-97,0 0 65,0 0 32,0 0-96,0 0-96,0 0 32,0 0-193,0 0-159,0 0-321,0 0-673,0 0-960,0 0 384</inkml:trace>
          <inkml:trace contextRef="#ctx0" brushRef="#br0" timeOffset="23540.9663">2868 3017 1633,'0'0'545,"0"0"287,0 0-255,0 0 64,0 0-225,0 0 0,0 0 225,0 0-65,0 0 65,0 0 0,0 0-129,0 0-95,0 0-65,0 0-32,0 0-96,0 0 129,0 29-97,0-29-32,0 0-32,0 0 1,0 0-65,0 30 32,0-30-64,0 0 32,0 29-32,0-29 64,27 0 32,-27 30-95,0-30-1,0 0 0,0 30-32,30-30 96,-30 0-160,0 29 128,0-29-32,0 0-32,31 30 0,-31-30-32,0 0 0,0 0 64,0 29-64,30-29-32,-30 0 0,0 30 32,0-30 1,0 0-33,0 0 32,0 30-32,30-30 0,-30 0 32,0 0-64,0 29 64,0-29-32,0 0 0,0 0 32,27 30-32,-27-30 0,0 0 0,0 29 64,0-29-32,0 0-32,0 30 32,30-30 32,-30 0-64,0 0 64,0 0-64,0 0 0,0 29 96,0-29-32,0 0 0,0 0 32,0 0-64,0 0-32,0 0 32,31 0-96,-31 30 96,0-30-64,0 0 32,0 0 0,0 0-96,0 0 64,0 0 64,0 0-32,0 0 96,0 0-96,0 0 0,0 0 0,0 0-96,0 0 96,0 0 0,0 0-32,0 0-64,0 0-96,0 0 96,0 0-193,0 0-127,0 0-129,0 0-63,0 0-193,0 0-480,0 0-1217,0 0-513</inkml:trace>
          <inkml:trace contextRef="#ctx0" brushRef="#br0" timeOffset="25744.4805">2542 2662 640,'0'0'929,"0"0"-224,0 0-289,0 0 97,0 0 191,0 0-287,0 0-65,0 0-128,0 0-32,0 0 161,0 0-33,0 0 0,0 0 1,0 0-1,0 0-32,0 0-64,0 0 193,0 0-33,0 0 33,0 0-161,0 0-96,0 0 64,0 0-64,0 0 64,0 29 1,0-29-97,30 0-32,-30 0-32,0 30 0,30-30 32,-30 0-64,0 0 0,0 29 64,27-29-96,-27 0 128,31 0-128,-31 30 32,0-30 32,0 0 1,30 0-1,-30 0-32,0 30 0,0-30-32,30 0 32,-30 0-32,0 0 96,0 0-192,27 0 128,-27 0 32,0 0-32,0 29 0,0-29 32,30 0-64,-30 0 32,0 0-32,0 0 64,0 0-128,0 0 64,31 0 0,-31 30-32,0-30 64,0 0-64,0 0 32,0 0 0,30 0-32,-30 0 96,0 0-96,0 0-32,0 0 64,30 0 32,-30 0 0,0 0-32,0 29 96,0-29-160,0 0 64,0 0 0,27 0 64,-27 0-128,0 0 128,0 0-64,0 0 32,0 0 0,0 0 0,0 0-32,0 0 64,0 0 64,0 0-96,0 0 32,0 0-32,0 0-32,0 0 0,0 0 64,0 0-32,0 0-64,0 0 64,0 0-32,0 0 65,0 0-33,0 0-64,0 0-33,0 0-127,0 0-32,0 0-64,0 0 128,0 0-33,0 0 290,0 0-129,0 0 64,0 0-32,0 0 32,0 0-32,0 0 0,0-29 0,30 29-32,-30 0 64,0-30-32,0 30 0,0 0 32,31 0-32,-31 0 32,0 0-64,0 0 64,0-29-64,0 29 96,30 0-160,-30 0 96,0 0-32,0 0 32,30-30 32,-30 30-64,0 0 64,0 0 0,27 0-32,-27 0-64,0-30 96,0 30-96,30 0-1,-30 0 33,0 0 32,31-29-64,-31 29 32,0 0 32,0 0-96,0 0 96,30 0 64,-30 0 0,0 0-64,0 0 32,0 0 0,0 0 0,0 0-32,0 0 0,0 0 97,0 0-129,0 0 32,0 0 0,0 0-65,0 0 65,0 0 65,0 0-130,0 0-31,0 0-128,0 0-256,0 0-513,0 0-1057,0 0-1762</inkml:trace>
        </inkml:traceGroup>
      </inkml:traceGroup>
    </inkml:traceGroup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3T15:05:44.137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B3FDE799-103B-4ADC-A80C-0F97BD886D49}" emma:medium="tactile" emma:mode="ink">
          <msink:context xmlns:msink="http://schemas.microsoft.com/ink/2010/main" type="writingRegion" rotatedBoundingBox="14549,2338 14470,4803 12726,4747 12805,2282"/>
        </emma:interpretation>
      </emma:emma>
    </inkml:annotationXML>
    <inkml:traceGroup>
      <inkml:annotationXML>
        <emma:emma xmlns:emma="http://www.w3.org/2003/04/emma" version="1.0">
          <emma:interpretation id="{FED1CECE-AE66-43E1-A86A-81F774AEBAF5}" emma:medium="tactile" emma:mode="ink">
            <msink:context xmlns:msink="http://schemas.microsoft.com/ink/2010/main" type="paragraph" rotatedBoundingBox="14549,2338 14470,4803 12726,4747 12805,228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EB7B8F0-F90E-4B44-A2BB-0CDD63E5966D}" emma:medium="tactile" emma:mode="ink">
              <msink:context xmlns:msink="http://schemas.microsoft.com/ink/2010/main" type="line" rotatedBoundingBox="14549,2338 14470,4803 12726,4747 12805,2282"/>
            </emma:interpretation>
          </emma:emma>
        </inkml:annotationXML>
        <inkml:traceGroup>
          <inkml:annotationXML>
            <emma:emma xmlns:emma="http://www.w3.org/2003/04/emma" version="1.0">
              <emma:interpretation id="{59B18142-0CF1-4726-9BE3-C4B6ACC78E6B}" emma:medium="tactile" emma:mode="ink">
                <msink:context xmlns:msink="http://schemas.microsoft.com/ink/2010/main" type="inkWord" rotatedBoundingBox="14549,2338 14470,4803 12726,4747 12805,2282"/>
              </emma:interpretation>
              <emma:one-of disjunction-type="recognition" id="oneOf0">
                <emma:interpretation id="interp0" emma:lang="en-US" emma:confidence="0">
                  <emma:literal>on</emma:literal>
                </emma:interpretation>
                <emma:interpretation id="interp1" emma:lang="en-US" emma:confidence="0">
                  <emma:literal>or</emma:literal>
                </emma:interpretation>
                <emma:interpretation id="interp2" emma:lang="en-US" emma:confidence="0">
                  <emma:literal>door</emma:literal>
                </emma:interpretation>
                <emma:interpretation id="interp3" emma:lang="en-US" emma:confidence="0">
                  <emma:literal>ooh</emma:literal>
                </emma:interpretation>
                <emma:interpretation id="interp4" emma:lang="en-US" emma:confidence="0">
                  <emma:literal>odor</emma:literal>
                </emma:interpretation>
              </emma:one-of>
            </emma:emma>
          </inkml:annotationXML>
          <inkml:trace contextRef="#ctx0" brushRef="#br0">0 916 32,'0'0'576,"0"0"97,0 0 31,0 0 1,0 0 32,0 0-289,0 0 65,0 0-97,0 0 32,0 0 1,0 0-1,0 0-31,0 0-33,0 0-128,0 0-63,0 0 63,0 0-64,0 0 0,0 0-160,0 0-32,0 0 0,0 0-32,0 0 96,0 0 96,27 0-128,3 0 64,-30 0-64,31-29 1,-31 29-1,30 0-32,0-30 32,-30 0 32,27 1-64,3 29 0,1-30 32,-1 1-64,-3-1 96,3 0-64,0 1-32,1 29 96,-31-30-128,30 1 96,-3-1-32,-27 30 0,30-29 0,-30-1 0,30 0 0,1 30-32,-31-29 96,27 29-96,-27 0 64,30-30-64,-30 30 64,30-29-64,-30 29 32,30-30-32,-30 30 0,0 0 32,31-30-64,-4 30 128,-27 0-128,30-29 64,-30 29 64,30-30-128,0 30 128,-30-29-128,31 29 64,-31-30 0,27 30 0,-27-30-32,0 30 32,30-29 0,-30 29-32,0 0-1,30-30 33,-30 30 0,0 0 0,0 0 0,0 0-96,30-29 192,-30 29-128,0 0 64,0 0 1,0 0-33,0 0 32,0 0 0,0 0 32,0 0-128,0 0 128,0 0-64,0 0 0,28 0-64,-28 0 32,0 0 32,0 0 0,0-30 0,0 30 0,0 0-32,0 0 32,0 0 32,0 0-64,30 0 32,-30-30 0,0 30 32,0 0-64,0 0 64,0 0-32,0-29 96,0 29-32,0 0 128,0 0 32,0 0-160,0 0 160,0 0-96,0 0 193,0 0-193,0 0-64,0 0-32,0 0 32,30 0 64,-30 0-128,0 29 64,0-29 32,30 30-32,-30-30 32,30 30 1,-30-1-65,28 1 0,2-1-32,-30 1 32,30 0-32,-30-1 32,30 1 64,-2-1-64,-28-29-32,30 30 32,0 0-32,-30-1 64,0-29-64,30 30 96,-30-30-64,30 29 0,-30 1 0,28-30-32,-28 30 0,30-30 32,-30 29-32,0-29 32,30 30 32,-30-30-64,0 29 32,30 1-32,-30-30 0,30 29 32,-2-29-64,-28 30 64,30 0 0,-30-30 32,30 29-64,-30-29 0,0 30 0,30-30 32,-30 29-32,0-29 64,28 0-64,-28 30 32,0-30 33,30 30-97,-30-30 96,0 0-96,0 29 96,0-29-96,0 0 64,30 0-32,-30 0 0,0 0-32,0 30 64,0-30-32,0 0-32,0 0 64,0 29-96,30-29 96,-30 0-64,0 0 32,0 0-32,0 0-33,0 0-31,0 0 96,0 0 0,0 0-64,0 0 128,0 0-64,0 30 32,0-30-32,0 0 64,0 0-64,0 0 32,0 0-32,0 0 0,0 0 33,0 0-1,0 0 64,0 0-96,0 0 64,-30 0-32,0 0 0,0 0 160,2 0-64,-2 0 32,0 0-32,0 0 65,2 0-97,-2 0 64,0 0-96,0-30 32,0 30-32,-28 0 32,28 0 32,0 0-64,0 0 128,2 0-31,-2 0 63,0-29-128,0 29 64,30 0-128,-28 0 0,-2 0 32,30 0-64,-30 0 64,0 0-96,30 0 0,-30 0 32,2 0 160,-2 0-160,0 0 32,30 0 64,-30 0-64,3 0 0,-4 0-32,1 0 33,0 0-66,30 0 33,-30 0 97,3 0-161,-4 0 64,31 0 0,-30 0-33,0 0 1,30 0 97,-30 0-98,3 0 66,27 0-66,-31 0 33,1 0-32,30 0 97,-30 0-65,30 0-33,-27 0 1,27 0 0,-30 29 32,30-29-32,-31 0 32,31 0 0,0 0 32,-30 0-64,30 0 0,-30 0 64,3 0-64,27 30 32,-30-30 32,30 0-32,-31 0-64,31 0 96,-30 0-32,30 0 0,-27 0-32,27 0 32,0 0 0,0 0-32,0 0 32,-30 0-32,30 0 64,0 0-64,0 0 64,0 0-64,0 0 32,0 0 0,0 0 64,0 0 0,0 0 32,0 0 33,0 0-97,0 0 0,0 0-32,0 0 0,0 0-32,0 0 32,0 0 0,0 0-32,0 0 32,0 0-32,0 0-32,0 0 31,0 0 33,0 0-32,0 30 0,0-30-32,0 0 0,0 0 128,0 29-96,0 1 96,0-1-96,30 1 64,-30 29-64,0-29 0,0 29-32,0-30-64,0 31 96,0-31-64,0 30 64,0-29-96,0 0 128,0-3-32,0 2 32,0 1 0,0 29 0,0-29 0,0-1-32,0 1 32,0-1-32,0 1 64,0 0-64,0-1 64,-30 1-32,30-1 0,0 1 32,0 0-64,0-1 32,0 1 0,0-1 64,0-29-96,0 30 32,-30-1 32,30-29-32,0 30 0,0-30 0,0 30 0,0-30-32,0 29 64,0-29-32,0 0 0,0 0-32,0 0 64,0 0-32,0 0 0,0 0-32,0 0 0,0 0 32,0 0-32,0 30 64,0-30-64,0 0 32,0 0 0,0 0 0,0 0 0,0 0-32,0 0 32,0 0-32,0 0 32,0 0-128,0 0 128,0 0-32,0 0 0,0 0 32,0 0-65,0 0 33,0 0 0,0 0 32,0 0-64,0 0 128,0 0-160,0 0 192,0 0-160,0 0 64,0 0 0,0 0 0,0 0 0,0 0-32,0 0 128,0 29-160,0-29 160,-31 0-96,31 0 32,0 0-96,0 0 96,0 0-32,0 30-96,0-30 160,0 0-128,0 0 128,0 30-128,0-30 64,0 0 0,0 0 64,0 0-32,0 0-32,0 0 0,0 0-32,0 0 64,0 0-32,0 0-32,0 0 32,0 0 0,0 0 0,0 0 0,0 0 0,0 0 0,0 0 0,0 0-96,0 0 128,0 0-64,0 0 32,0 0-64,0 0 64,0 0-64,0 0 32,0 0 0,0 0-64,0 0 64,0 0-32,31 0 64,-1 0 0,0 0 0,-3 0 0,34 0 0,-31 0-32,-3 0 64,3 0-32,0 0 0,1 0 32,-1 0-96,-3 0 128,3 0-64,0 0 0,1 0 0,-4 0 0,3 0 0,0 0-64,0 0 128,1 0-64,-4 0 0,3 0-32,-30 0 64,30 0-32,0 0 0,1 0 0,-4 0 0,-27 0 32,30 0-32,0 0 0,0 0-32,-2 0 32,2 0 0,0 0 0,0 0-32,0 0 32,-30 0 0,28 0-64,-28 0 0,30 0 32,-30 0 64,30 0-32,-30 0 64,30 0-32,-30 0-64,28 29 64,-28-29 0,30 0 0,-30 0-64,30 30 64,0-30-64,-30 0 64,30 0-32,-30 0 32,28 0 0,-28 29-64,30-29 64,-30 0-64,30 0 32,-30 0 0,30 0 32,-30 0-64,30 0 32,-30 0-32,28 0 32,-28 0 0,0 30-32,30-30 32,-30 0-32,0 0 0,0 0-64,30 0 32,-30 0-96,0 0 64,0 0 128,0 0-64,0 0 32,0 0 0,0 0 32,0 0-64,0 0 96,0 0 32,0 0-64,0 0-32,0 0-32,0 0 64,0 0-257,0 0 161,0 0-32,0 0-32,0 0-32,0 0 0,0 0-32,0 0-65,0 0 161,0 0 321,0-30-129,0 1-64,0-1 0,0 1-32,0-1 64,0 0-96,0 1 0,0-1 96,0 1-64,0-1 32,0-29 32,0 29-64,0 1 0,0-1 64,0 1-96,0-1 64,0 0-32,0 1-32,0 29 96,0-30-96,0 1 64,0 29 0,0-30-32,0 0-32,0 30 96,0-29-96,0-1 64,0 30-64,0-29 64,0 29 0,0-30-32,0 30 64,0-30-64,0 30 32,0-29-64,0-1 96,0 30-96,0-29 64,0 29-32,0-27 0,0 27 32,0-30-64,0 30 64,0-30-64,0 30 64,0 0-32,0 0 32,0-29-32,0 29-32,0-30-32,0 30-32,0-29 160,0 29-128,0-30 160,0 30-96,0-30 32,0 30-64,0-29 32,0-1-32,0 30 64,0-29-64,0 29 32,0-30 0,0 30 0,0 0 32,0 0-32,0-30 0,0 30 32,30 0-32,-30-29 0,0 29-32,0-30 32,0 30 0,0-29 32,0 29-64,0 0 32,0 0 0,0 0 32,0 0-32,0 0 0,0 0 0,0 0 0,0 0 32,0-30-96,0 30 96,0 0-64,0 0 32,0 0 32,0 0-64,0 0 0,0-29-32,0 29 32,0 0-32,0 0 32,28 0-160,-28 0 96,0 0 0,0 0 0,0 0-65,0 0-287,0 0-641,0 0-2659</inkml:trace>
          <inkml:trace contextRef="#ctx0" brushRef="#br0" timeOffset="4696.6177">501 1242 32,'0'0'512,"0"0"-128,0 0-95,0 0-65,0 0 0,0 0 0,0 0 257,0 0 448,0 0 96,0 0-257,0 0-127,0 0-289,0 29-256,0-29 0,0 30-31,0-30-33,0 29 0,0-29 32,0 30-64,0-30-64,0 30 64,0-30 64,0 29-64,0-29 0,0 30 32,0-1 0,0-29 32,0 0-96,0 30 64,0-30-32,0 0 0,0 0 0,0 30 0,0-30 0,0 0-32,0 27 64,0-27-64,0 0 32,0 29-32,0-29-96,0 0 31,0 0 33,0 0 0,0 0 32,0 0-32,0 0-192,0 0 384,0 0 64,0 0-160,0 0 32,0 0-32,0 0 0,31 0 1,-31 0-1,27-29-64,-27 29 64,30 0 0,-30 0-64,30 0 32,0-27 32,-30 27 224,31 0-224,-4 0-32,3 0-96,-30 0 64,30 0 32,-30 0 96,0 0-256,0 0 160,0 0 160,0 0-224,0 0 192,0 0-32,0 0 64,0 0-128,0 0 128,0 0-96,0 0 32,0 0-31,0 0-33,0 0-32,0 0-32,0 0 64,0 0-97,0 0 33,0 0-96,0 0 96,0 0 64,0 0-32,0 0-32,0 0-192,0 0-32,0 0 96,0-30 320,0 30-96,0 0 0,30-30-96,-30 30 32,0-29 0,0-1-32,0 1 64,0-1-32,0 0 32,0 1 32,31-1 0,-31 30-32,0-29 96,0-1-32,0 30 32,0 0 1,0 0 159,0 0-160,0 0 64,0 0 128,0 0-223,0 0 63,0 0 32,0 0 32,0 0-32,0 0 32,0 0-63,0 0 31,0 0-32,0 0 0,0 0-64,0 0 32,0 0-64,0 0-64,0 0 0,0 0 0,0 0 0,-31 0-32,31 0-96,-30 0 128,30 0 0,-30 0 0,30 0 0,-30 0 0,3 0 32,27 0 32,-31-30-32,1 30-32,30 0 0,-30 0 0,30 0 0,-30 0 32,30 0 0,-27 0-96,27 0 32,0 0-64,-31 0-32,31 0 0,0 0-256,0 0 31,0 0-95,0 0-65,-30 0-95,30 0-97,0 0 193,0 0-577,0 0-1089</inkml:trace>
          <inkml:trace contextRef="#ctx0" brushRef="#br0" timeOffset="2327.5242">797 2275 640,'0'0'449,"0"0"-65,0 0 32,0 0 1,0 0-97,0 0-32,0 0 97,0 0-65,0 0-64,0 0-96,0 0-96,0 0 32,0-30-63,0 30-1,0-29 0,0 29 0,0-30-32,0 30 96,0-30-64,0 1 0,0 29 32,0-30 128,0 1-64,31 29-32,-31-30 0,0 30-32,0-29 64,0-1-95,0 30 31,0-30-64,0 30 0,0-29 64,0-1-32,0 30 0,0-29 0,0 29 0,0-30-32,0 30 96,0-30-32,0 30-32,0-29 0,0 29 32,0-30 32,0 30-64,0-29 96,0 29 64,0 0 129,0 0-1,0 0-32,0 0 161,0 0 63,0 0-191,0 0-97,0 0-96,0 0-64,0 0 0,0 0 32,0 0 32,0 0-64,0 0 32,0 0-32,0 0 129,0 0-97,0 0 0,0 0-32,0 0-96,0 0 128,0 0-160,0 0 32,0 0 0,27 0 320,-27 0-128,0 0 0,30 0-64,-30 0-96,30 0 0,-30 0 32,30 0 33,-30 0-33,28 0-32,2 0-32,-30 0 64,30 0-32,0 0 32,-30 0-32,30 0-32,-2 0 64,-28 0-32,30 0 32,-30 0-64,0 0 64,30 0-64,-30 0 64,0 0-64,0 0 32,0 0-32,0 0 32,30 0 0,-30 0-32,0 0-33,0 0-31,0 0 128,0 0 32,0 0-64,28 0 65,-28 0-65,0 0 0,0 0 32,30 0-32,-30 0-32,0 0 64,0 0-64,0 0 96,0 0-64,0 0 0,0 0 32,0 0-32,0 0 32,0 0-64,0 0 64,0 0-32,0 0 0,0 0 0,0 0 0,0 0 32,0 0 0,0 0 32,0 0-64,0 0 64,0 0 0,0 0 96,0 0-96,0 0-32,0 0-96,0 0-32,0 0 192,0 0 64,0 29 0,0-29 1,0 30-129,0-1-32,0-29 64,0 30-64,0 0 64,-30-1-32,30 1-32,0-1 32,0 1-64,0-30 64,0 30 0,0-1-64,0 1 96,0-1-32,0 1 64,0-30-128,-28 29 96,28 1-64,0-30 32,0 30-32,0-30 64,0 29-64,0-29 96,0 30-64,0-30-32,0 29 32,0-29-32,0 30 0,0-30 0,0 0 0,0 0 0,0 30 32,0-30-32,0 0-64,0 0 64,0 0 0,0 0-96,0 0 0,0 0 32,0 0-64,0 0 32,0 0-96,0 0-129,0 0-31,0 0-225,0 0 129,0 0-385,0 0-96,0 0-800,0 0-1955</inkml:trace>
          <inkml:trace contextRef="#ctx0" brushRef="#br0" timeOffset="6709.7212">1093 1271 192,'0'0'256,"0"0"128,0 0 65,0 0-33,0 0-64,0 0 1,0 0 31,0 0 289,0 0-65,0 0-191,0 0 31,0 0-160,0 30-31,0-30 31,0 29 0,0-29-96,0 0-31,0 30-65,0-30-64,0 30-64,0-1 64,-30-29-32,30 30 0,0-30 32,0 0-32,0 29-32,0-29 32,0 0 0,0 0 0,0 0 0,0 0-32,0 30 32,0-30-32,0 0 32,0 0-128,0 30-65,0-30 193,0 0-96,0 0-96,0 0-160,0 0-97,0 0 129,0 0 224,0 0 0,0 0 352,0 0-128,30 0-96,-30 0 96,28 0-128,-28 0 64,30 0 0,-30 0-32,30-30 1,-30 30-33,30 0 0,-30 0 0,28 0 32,2 0-32,-30 0 0,30 0 0,0 0-32,-30 0-1,30 0 66,-30 0-1,0 0-32,0 0 0,0 0 32,28 0 32,-28 0-64,0 0-128,0 0 160,0 0 224,0 0 0,0 0 0,0 0 33,0 0-97,0 0 32,0 0-64,0 0 96,30 0-96,-30 0-127,0 0-1,0 0 0,0 0 64,0 0-96,0 0 64,0 0 32,0 0-32,0 0-96,0 0-64,0 0-160,0 0 63,0 0 129,0 0 288,0-30-191,0 30-1,0-29 0,0-1 32,0 1-64,0-1-96,0 0 96,0 1-65,0-1 98,0 1-33,30-1 0,-30 30 0,0-30 64,0 30 32,0 0 64,0 0-32,0 0 32,0 0 0,0 0 64,0 0 65,0 0 127,0 0-96,0 0-31,0 0-129,0 0 0,0 0-128,0 0-32,0 0 0,0 0 0,0 0 32,0 0-32,0 0-32,0 0 32,0 0 0,0 0 0,-30 0 32,30 0 32,0 0-128,0 0 128,-30 0-64,30 0 0,-28 0 0,28 0 0,-30 0 0,30 0 64,-30 30-128,30-30 64,-30 0 0,30 0-64,0 0 128,-30 0-128,30 0 32,0 0-32,-28 0 32,28 0 0,0 0-64,0 0 0,0 0-161,-30 0 129,30 0-64,0 0-96,-30 0-128,30 0-33,0 0-256,0 0 193,0 0 31,0 0-319,0 0-642,-30 0-447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3T14:43:47.481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8FE5CA3B-567A-4E75-8968-ABD7CA130B16}" emma:medium="tactile" emma:mode="ink">
          <msink:context xmlns:msink="http://schemas.microsoft.com/ink/2010/main" type="writingRegion" rotatedBoundingBox="21522,3020 22884,3035 22868,4445 21506,4429">
            <msink:destinationLink direction="with" ref="{3250BBF2-F8A4-4181-876D-E45C312F17C6}"/>
          </msink:context>
        </emma:interpretation>
      </emma:emma>
    </inkml:annotationXML>
    <inkml:traceGroup>
      <inkml:annotationXML>
        <emma:emma xmlns:emma="http://www.w3.org/2003/04/emma" version="1.0">
          <emma:interpretation id="{A1F8453A-720B-4C96-B1B2-2D855742B43D}" emma:medium="tactile" emma:mode="ink">
            <msink:context xmlns:msink="http://schemas.microsoft.com/ink/2010/main" type="paragraph" rotatedBoundingBox="21522,3020 22884,3035 22868,4445 21506,442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E670360-C57D-46E0-83D7-611129432AAB}" emma:medium="tactile" emma:mode="ink">
              <msink:context xmlns:msink="http://schemas.microsoft.com/ink/2010/main" type="line" rotatedBoundingBox="21522,3020 22884,3035 22880,3421 21518,3406"/>
            </emma:interpretation>
          </emma:emma>
        </inkml:annotationXML>
        <inkml:traceGroup>
          <inkml:annotationXML>
            <emma:emma xmlns:emma="http://www.w3.org/2003/04/emma" version="1.0">
              <emma:interpretation id="{1841418E-6E05-4639-A8B0-63C49B15D659}" emma:medium="tactile" emma:mode="ink">
                <msink:context xmlns:msink="http://schemas.microsoft.com/ink/2010/main" type="inkWord" rotatedBoundingBox="21522,3020 22884,3035 22880,3421 21518,3406"/>
              </emma:interpretation>
              <emma:one-of disjunction-type="recognition" id="oneOf0">
                <emma:interpretation id="interp0" emma:lang="en-US" emma:confidence="0">
                  <emma:literal>00</emma:literal>
                </emma:interpretation>
                <emma:interpretation id="interp1" emma:lang="en-US" emma:confidence="0">
                  <emma:literal>000</emma:literal>
                </emma:interpretation>
                <emma:interpretation id="interp2" emma:lang="en-US" emma:confidence="0">
                  <emma:literal>0</emma:literal>
                </emma:interpretation>
                <emma:interpretation id="interp3" emma:lang="en-US" emma:confidence="0">
                  <emma:literal>Oo</emma:literal>
                </emma:interpretation>
                <emma:interpretation id="interp4" emma:lang="en-US" emma:confidence="0">
                  <emma:literal>no</emma:literal>
                </emma:interpretation>
              </emma:one-of>
            </emma:emma>
          </inkml:annotationXML>
          <inkml:trace contextRef="#ctx0" brushRef="#br0">412 1598 832,'0'0'257,"0"0"127,0 0 96,0 0 33,0 0-1,0 0-191,0 0 255,0 0-31,0 0-33,0 0-95,0 0-1,0 0-32,0 0-63,0 0 31,0 0-64,0 29 1,0-29 31,0 0-96,0 30 32,0-1 33,-30-29-193,30 30 0,0-30 96,0 30-96,0-30 0,0 29 32,0-29-32,0 30-64,0-30 64,0 0 65,0 0-97,0 29 32,0-29-32,0 0 0,0 0 0,0 30 32,0-30-128,0 0 64,0 0-32,0 30 0,0-30 32,0 0-64,0 0 96,0 29-128,0-29 96,0 0-64,0 0 32,0 0 0,0 0 0,0 0 0,0 0 0,0 0-32,0 0-32,0 0 64,0 0 0,0 0 0,0 0-64,0 0 64,0 0 0,0 0-64,0 0 64,0 0-160,0 0-1,0 0-31,0 0 192,0 0-32,0 0-32,0 0 64,0 0 0,0 0 64,30 0-64,-30 0 64,0 0-96,31 0 96,-31 0-96,30 0 64,0 0-96,-3 0 64,4 0 32,-31 0-32,30 0 0,0 0-32,-3 0 32,-27 0 32,30 0-32,-30 0-32,0 30 64,31-30-32,-31 0 0,0 0 0,0 0 0,0 0 32,0 0-64,0 0 64,0 0-64,0 0 64,0 0-32,0 0 0,0 0-32,0 0 32,30 0 0,-30 0-32,0 0 0,0 0-128,0 0 32,0 0 32,0 0 64,0 0 0,0 0-32,0 0 64,0 0 64,0 0-64,0 0 0,0 0 32,0 0-64,0 0 64,0 0-32,0 0 0,0 0 32,0 0 0,0 0 0,0 0 0,0 0 64,0 0-96,0 0 64,0 0-64,0 0 64,0 0 0,0 0-32,0 0-32,0 0-32,0 0 32,0 0 0,0 0 96,0 0-128,0 0 96,0-30-32,0 30 32,30-29-64,-30 29 65,0-30-65,0 0 0,0 30 0,0-29-65,27-1 130,-27 30-130,0-29 1,0 29 64,0-30 0,0 30 0,30-30 0,-30 30 0,0-29 0,0 29 64,0 0-128,0-30 64,0 30 0,0 0 0,0 0 64,0-29-128,0 29 128,0 0-128,0 0 128,0 0-64,0-30 65,0 30 31,0 0 96,0 0-32,0 0 128,0 0 33,0 0-225,0 0 0,0 0 32,0 0-64,0 0 32,0 0-32,0 0-32,0 0 0,0 0 64,0 0-64,0 0-64,0 0 32,0 0 32,0 0-32,0 0 224,0 0-192,-30 0 1,30 0 31,-27 0 64,27 0-32,-30 0 96,30 0 32,0 0-128,-30 0-32,30 0-64,-31 0 64,31 0-32,0 0-64,0 0 32,-30 0 0,30 0 0,0 0-64,0 0 32,0 0-32,-27 0 0,27 0 32,0 0-96,0 0-64,-30 0 32,30 0 32,-30 0 128,30 30-32,0-30 32,-31 0 32,31 0-64,-27 0 96,27 0-96,0 0 0,0 0 32,0 0 0,0 0 0,0 0-32,0 0 32,0 0-65,0 0 1,0 0-96,0 0 64,0 0-32,0 0-64,0 0-193,0 0 1,0 0-32,0 0-33,0 0 33,0 0-129,0 0-127,0 0-225,0 0-416,0 0-673,0 0-128</inkml:trace>
          <inkml:trace contextRef="#ctx0" brushRef="#br0" timeOffset="2850.5027">1301 1657 576,'0'0'801,"0"0"-129,0 0 33,0 0-64,0 0-1,0 0 129,0 0-256,0 0-193,0 0-64,0 0 0,0 0-63,0 0 159,0 0-160,0 0-64,0 0 0,0 0-32,0 0 65,0 0-33,0 29 0,0-29-64,0 0 64,0 0-160,-31 30 192,31-30-128,0 0 64,0 30-32,0-30-64,0 29 32,0-29 0,0 30 32,0-30-128,0 0 96,-30 29-64,30-29 32,0 0-32,0 30 64,0-30 0,0 0 0,0 0 64,0 0-96,0 30 32,0-30-64,0 0 64,0 0-32,0 0 0,0 0 0,0 0 0,0 29 33,0-29-98,0 0 97,0 0-64,0 0-32,0 0-64,0 0-32,0 0 64,0 0-128,0 0-32,0 0 31,0 0 193,0 0 0,0 0 32,0 0-32,0 0 32,0 0-32,0 0 32,0 0 64,0 0-64,0 0 64,30 0-64,-30 0 64,0 0-64,31 0 0,-31 0 0,0 0-64,27 0 128,-27 0-64,30 0 0,-30 0 32,30 0 0,-30 0-64,0 0 161,30 0-129,-30 0 96,0 0 0,0 0 64,31 0-128,-31 0 96,0 0 0,27 0 0,-27 0-32,0 0 97,0 0-1,0 0-32,30 0 64,-30 0-160,0 0 64,30 0 64,-30 0-63,0 0-33,30 0 0,-30 0 64,0 0-96,31 0 64,-31 0-96,0 0 32,0 0-64,0 0 0,0 0 32,27 0-64,-27 0 32,0 0-32,0 0 32,0 0-32,0 0 32,0 0 0,0 0-32,30 0 32,-30 0-96,0 0 64,30 0-32,-30 0 32,30 0-96,-30 0 128,0 0 32,0 0-64,0 0 64,0 0 0,0 0 32,0 0-64,0 0 64,0 0-96,0 0 32,0 0 0,0 0 32,0 0-32,0 0 32,0 0 0,0 0 0,0 0 32,0 0 0,0 0-32,0 0 32,0 0 32,0 0-64,0 0 64,0 0-31,0 0-65,0 0 32,0 0-64,0 0 64,0 0-129,0 0 162,0 0-65,0 0 32,0 0 0,0 0-32,0 0 0,0 0 0,0-29 0,28 29 0,-28-30 32,0 30-64,0-30 96,0 30-96,0-29 32,0 29 0,0-30 0,0 30 0,0-29 32,0 29-64,0 0 32,0-30 0,0 30 0,0 0 0,0-30 0,0 30 0,0 0 32,0 0-64,0-29 64,0 29-64,0 0 64,0 0-32,0 0 32,0 0-64,0 0 64,0 0-32,0 0 0,0-30 0,0 30-32,0 0 64,0 0-32,0 0 96,0 0-64,0 0 64,0 0 96,0 0-32,0 0-32,0 0 0,0 0-95,0 0-1,0 0-32,0 0 0,0 0 64,0 0-64,0 0 32,0 0 32,0 0-32,-28 0-32,28 0-32,0 0 32,-30 0 0,30 0 32,-30 0-64,30 0 32,-30 0-64,30 0 32,0 0 0,-27 0 32,27 0 0,0 0-97,-31 0 130,31 0-66,-30 0 33,30 0 33,0 0-33,-30 0 0,30 0-65,0 0 65,-30 0-96,30 0 96,0 0-64,0-29 64,-27 29-32,27 0 0,0 0 32,-31 0 0,31 0-32,0 0-96,0 0 96,-30 0-96,30 0 96,0 0-64,0 0 64,-30 0-32,30 0 64,0 0-32,0 0 32,0 0 0,0 0-64,0 0 96,0 0-64,0 0 0,0 0 0,0 0-65,0 0 65,0 0 0,0 0-128,0 0 32,0 0-64,0 0-192,0 0 31,0 0-159,0 0-161,0 0-224,0 0-96,0 0-896,0 0-578</inkml:trace>
        </inkml:traceGroup>
      </inkml:traceGroup>
      <inkml:traceGroup>
        <inkml:annotationXML>
          <emma:emma xmlns:emma="http://www.w3.org/2003/04/emma" version="1.0">
            <emma:interpretation id="{F5870F04-1CBA-47C8-8ACF-CF2FE33E5A43}" emma:medium="tactile" emma:mode="ink">
              <msink:context xmlns:msink="http://schemas.microsoft.com/ink/2010/main" type="line" rotatedBoundingBox="22631,3477 23003,4293 22399,4568 22027,3752"/>
            </emma:interpretation>
          </emma:emma>
        </inkml:annotationXML>
        <inkml:traceGroup>
          <inkml:annotationXML>
            <emma:emma xmlns:emma="http://www.w3.org/2003/04/emma" version="1.0">
              <emma:interpretation id="{C58EEEC9-A90E-406E-9E8D-BE15CC2D328B}" emma:medium="tactile" emma:mode="ink">
                <msink:context xmlns:msink="http://schemas.microsoft.com/ink/2010/main" type="inkWord" rotatedBoundingBox="22631,3477 23003,4293 22399,4568 22027,3752"/>
              </emma:interpretation>
              <emma:one-of disjunction-type="recognition" id="oneOf1">
                <emma:interpretation id="interp5" emma:lang="en-US" emma:confidence="0">
                  <emma:literal>or</emma:literal>
                </emma:interpretation>
                <emma:interpretation id="interp6" emma:lang="en-US" emma:confidence="0">
                  <emma:literal>7</emma:literal>
                </emma:interpretation>
                <emma:interpretation id="interp7" emma:lang="en-US" emma:confidence="0">
                  <emma:literal>n</emma:literal>
                </emma:interpretation>
                <emma:interpretation id="interp8" emma:lang="en-US" emma:confidence="0">
                  <emma:literal>M</emma:literal>
                </emma:interpretation>
                <emma:interpretation id="interp9" emma:lang="en-US" emma:confidence="0">
                  <emma:literal>r</emma:literal>
                </emma:interpretation>
              </emma:one-of>
            </emma:emma>
          </inkml:annotationXML>
          <inkml:trace contextRef="#ctx0" brushRef="#br0" timeOffset="-4756.3836">1122 2808 928,'0'0'609,"0"0"-129,0 0 161,0 0-64,0 0 127,0 0-127,0 0-129,0 0-160,0 0 97,0 0-97,0 0-32,0 0 97,0 0 127,0 0-95,0 0-33,0 0-128,0 0-160,0 0 0,0 0-64,0 0 0,0 0-64,0 0 96,0 0-32,0 0-32,0 0 0,0-29 32,0 29 32,0 0 0,0-30 0,0 1-96,0 29 128,0-30-128,0 0 192,0 1-64,0-1 0,0 1 32,0 29 1,0-30-1,0 0-64,0 30 32,0-29-32,0 29 0,0 0-32,0-30 0,0 30 64,0-29-64,0 29 0,0-27 0,0-3 32,0 30 0,0-30 0,0 30 0,0 0 0,0-29 32,0 29-32,0 0 0,0-30-32,0 30 32,0 0-64,0 0 64,0 0-64,0-29 32,0 29 0,0 0 0,0-30 0,0 30 0,0 0 32,0 0 0,0 0 0,0 0 32,0 0-32,0 0-64,0 0 32,0 0-64,0 0 32,0 0 32,0 0-64,0 0 32,0 0 32,0 0 32,0 0 0,0 0 32,0 0 64,0 0-32,0 0 33,0 0-97,0 0 0,0 0-64,0 0 32,0 0-32,0 0-97,0 0 65,0 0 0,0 0-32,0 0 96,0-30 0,0 30 64,0 0-32,0 0-64,0 0 128,0 0-32,0 0 97,0 0-33,0 0-64,0 0-32,0 0-32,0 0 32,0 0-32,0 0 32,0 0-32,0 0 288,0 0 32,0 0 1,0 0-129,0 0-32,0 0 32,0 0-32,0 0-31,0 0-65,0 0-32,0 0-32,0 0 32,0 0-64,31 0 64,-31 0 64,0 0-96,30 0 0,-30 0 0,0 0 32,27 0-32,-27 0 0,0 0 0,30 30 32,-30-30-32,30 0-32,-30 0 64,0 0-32,31 0 0,-31 0 32,27 0 0,-27 0-32,0 0 64,30 0-64,-30 0 0,30 0 32,-30 30-32,0-30 0,30 0-32,-30 0 64,31 0-128,-31 0 192,0 0-192,0 0 160,0 0-64,0 0 0,0 0 32,0 0-64,0 0 64,0 0-32,27 0 0,-27 0-32,0 0-32,0 0 64,0 0 0,0 0 0,0 0-32,30 0 32,-30 0-64,0 0 128,0 0-128,0 0 64,0 0-64,0 0-32,0 0 32,30 0-1,-30 0 33,0 0-128,0 0 96,0 0-64,0 0 96,0 0 32,0 0 0,0 0-32,0 0 0,0 0-64,0 0 32,30 0 32,-30 0 0,0 0 64,0 0-64,31 0 64,-31 0-64,0 0 32,0 0 0,0 0 0,0 0 32,0 0-32,0 0 32,0 0-32,0 0 64,0 0 0,0 0 0,0 0-64,0 0 32,0 0 32,0 0 32,0 0-32,0 0 96,0 0 33,0 0-33,0 0 64,0 0-64,0 0-64,0 0-32,0 0-32,0 0 96,0 0-96,0 0 65,0 0 31,0 0 32,0 0-32,0 0 64,0 0-96,0 0-64,0 0 32,0 0-32,0 0 32,0 0-128,0 0 160,0 29-128,0-29 96,0 30-64,0-30 0,0 29 0,0 1-32,0 27 64,0-28-96,0 1 128,-31 29-96,31-29 64,0-1-64,0-29 64,0 30-64,0-1 97,0-29-33,0 30 0,0-30 0,0 30-32,0-30 32,0 0 32,0 29 0,0-29-96,0 30 64,-30-30 0,30 29 32,0-29-32,0 30-32,0-30 96,0 0-96,0 0 32,0 30-64,0-30 64,0 0-64,0 0 64,0 0-32,0 29 0,0-29 32,0 0-96,0 0 96,0 0-32,0 0 32,0 0-64,0 0 32,0 0 32,0 0-32,0 0 0,0 0-32,0 0 64,0 0-64,0 0 64,0 0-96,0 0 64,0 0 32,0 0-32,0 0-32,0 0 32,0 0 32,0 0-32,0 30 32,0-30-64,0 0 96,0 29-128,0-29 96,0 0-64,0 30 32,0-30 0,0 0-32,0 0-32,0 0 0,0 0 0,0 0-192,0 0 31,0 0-63,0 0-64,0 0-129,0 0-127,0 0-193,0 0-576,0 0-449,0 0-1986</inkml:trace>
        </inkml:traceGroup>
      </inkml:traceGroup>
    </inkml:traceGroup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3T14:43:32.450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4EB71DF0-194A-486D-A7B1-A89BEEB747D8}" emma:medium="tactile" emma:mode="ink">
          <msink:context xmlns:msink="http://schemas.microsoft.com/ink/2010/main" type="inkDrawing" rotatedBoundingBox="21120,1476 23393,1443 23415,2936 21141,2968" hotPoints="22554,1383 23402,2943 21168,2677" semanticType="enclosure" shapeName="Triangle"/>
        </emma:interpretation>
      </emma:emma>
    </inkml:annotationXML>
    <inkml:trace contextRef="#ctx0" brushRef="#br0">1388 29 736,'0'0'128,"0"0"577,0 0 128,0 0-193,0 0 1,0 0 64,0-29-225,0 29 65,0 0 95,0 0-95,0 0-33,0 0 1,0 0-193,0 0 0,0 0 65,0 0-1,0 0-160,0 0 0,0 0 65,0 0-65,0 0-64,0 0 0,0 0-32,0 0-160,-30 0-64,30 0 192,-30 0-64,3 29-160,27-29 192,-31 30-128,1 0 128,0-1 32,3 1-64,27-30 0,-30 29 33,-1 1-1,1 0 0,0-1 96,3-29-96,-3 30-32,-1-1 64,1 1-96,3-1 128,-3-29-32,30 30-64,-30 0 32,-1-1-64,31-29 64,-30 30-32,3-1 32,-3 1-64,0-30 65,-1 30-65,1-1 0,30 1 0,-27-30 32,-3 29 0,0 1 0,-1 0 96,4-30-96,27 29 0,-30-29 0,30 30-32,-30-1 32,-1-29-32,31 30 64,-30-30-128,30 29 128,-27 1-64,-3-30 0,30 30-64,-30-1 128,-1-29-64,31 30 0,-30-1 0,3 1-64,27-30 64,-30 30-32,0-1 64,30-29-32,-31 30 0,4-1-32,27-29 32,-30 30-32,30-30 32,0 0 32,-30 0-64,30 30 64,0-30-64,0 0 64,0 0-64,-30 0 32,30 0-64,0 29-32,0-29 96,0 0-32,0 0 32,0 0-32,0 0 96,0 0-96,0 0 64,0 0-64,0 0 64,0 0-64,0 0 0,0 0 0,0 0-33,0 0-31,0 0-96,0 0 128,0 0 0,0 0 96,0 0-96,0 0 96,0 0-96,0 0-32,0 0 160,0 0-160,30 0 64,0 0-32,0 0-32,-3 0 96,4 0 0,-1 0 0,0 0 64,-3 0-64,3 0 32,31 0 0,-31 0-32,-3 0 32,34 0-64,-31 0 64,0 0-32,-3 0 0,4 0 0,-1 0-32,0 0-32,-3 0-32,3 0 64,-30 0 0,31 0 0,-1 0-32,0 0 64,-3 0 0,3 0-65,1 0 65,-31 0 65,30 0-65,0 0 0,-30 0 32,27 0-32,-27 30 32,30-30-64,-30 0 64,31 0 0,-31 0 0,30 0-32,-30 29 32,27-29 0,3 0 32,-30 0 0,30 0-96,1 0 96,-1 0-96,-3 30 32,-27-30 32,30 0-64,0 0 64,1 0-64,-4 0 96,3 0-96,-30 0 96,30 0-64,0 0 64,1 30-64,-4-30 0,-27 0 32,30 0-64,0 0 64,0 0-32,-30 0 32,31 0-64,-4 0 64,3 29-32,-30-29 0,30 0 32,0 0-32,-2 0 0,-28 0-32,0 0 64,30 0-32,-30 0 0,0 0 32,30 0 0,-30 30 32,30-30-64,0 0 0,-30 0 0,28 0 0,-28 0 0,30 0 64,0 0-96,-30 0 96,30 0-96,-2 0 0,-28 0 64,30 29-32,0-29 0,-30 0 0,30 0 32,-30 0-32,30 0 64,-30 0-128,28 0 160,-28 0-96,30 0 64,-30 0-64,30 0 0,0 0 0,-30 0 0,0 0 32,30 0-64,-30 0 97,0 0-98,0 0 98,0 0-1,0 0 32,0 0 0,0 0-32,0 0 32,0 0-64,0 0 32,0 0-64,0 0 32,0 0 0,0 0-32,0 0 64,0 0-64,0 0 32,0 0-32,0 0 32,0 0-32,0 0 32,0 0-32,0 0 0,0 0 0,0 0 0,0 0 0,0 0-32,0 0 64,0 0 0,0 0-32,0 0 32,0 0 0,0 0 64,0 0-32,0 0 1,0 0-1,0 0 64,0 0-64,0 0 0,0 0 0,0 0 32,0 0-96,0 0 32,-30-29 0,30 29-32,-30-30-32,0 1-32,30-1 64,-30 0-32,2 1 0,28-1-64,-30-29 32,30 29 64,-30 1 0,30-1-32,-30 1 32,30-1 32,0 0-32,-30 1 32,30-1-32,-28 1 32,28-1-32,0 30 0,-30-30 0,30 1 32,0 29-32,-30-30 0,30 30 0,-30-29 0,30-1 96,0 30-128,-28-29 64,28 29-32,0-30 0,-30 30 0,30 0 0,-30-30 32,30 30-32,0-29 0,0 29-32,0 0 32,-30-30 0,30 30-96,0-29 160,0 29-32,-30 0-32,30-30 0,0 30 0,-28 0 0,28-30 32,0 30-96,0 0 96,-30 0-64,30-29 32,0 29 32,-30 0-64,30-30-32,0 30 64,0 0 0,-30-29-32,30 29 32,0 0-96,0-30 32,-27 30 96,27-30-128,0 30 32,0 0-1,0-29 1,0 29 64,0-30 32,0 30-64,-31-29 32,31 29-96,0-30 32,0 30 32,0-29-32,0 29 96,0 0-64,0-30 64,0 30-32,0 0 32,0-30-64,0 30 64,0-29-32,-30 29 0,30 0 64,0 0-64,0-30 32,0 30-32,0 0 0,0 0 0,0 0 0,0 0-32,0-29 32,0 29 32,0 0-64,0 0 64,0-30-32,0 30 64,0 0-128,-30 0 64,30-30 0,0 30 0,0 0 64,0 0-64,-30-29 0,30 29 0,0 0 32,0 0-32,0 0 32,0 0 0,0 0 1,0 0-33,0 0 32,0 0-32,0 0 32,0 0-32,0 0 0,0 0 32,0 0-64,0 0 32,0 0 0,0 0 0,0 0-32,0 0 32,0 0 0,0 0-65,0 0 98,0 0-66,0 0 33,0 0 0,0 0 0,0 0-32,0 0 32,0 0-32,0 0-64,-27 0 64,27 0-32,0 0 32,0 0 0,0 0 32,0 0 0,0 0-32,0 0-96,0 0-96,0 0-161,0 0-287,0 0-33,0 0-608,0 0-609,0 0-2114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3T14:08:38.969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97D7B2C2-04D9-40D2-B73E-4867D06118F9}" emma:medium="tactile" emma:mode="ink">
          <msink:context xmlns:msink="http://schemas.microsoft.com/ink/2010/main" type="inkDrawing" rotatedBoundingBox="21821,1945 21848,1945 21848,1960 21821,1960" shapeName="Other"/>
        </emma:interpretation>
      </emma:emma>
    </inkml:annotationXML>
    <inkml:trace contextRef="#ctx0" brushRef="#br0">709 503 1377,'-27'0'512,"27"0"-832,0 0 448,0 0 160,0 0-224,0 0-64,0 0-32,0 0-288,0 0-160,0 0-321</inkml:trace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3T14:43:53.389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2DEDDD38-1C90-49C4-8D73-901B5F9C6207}" emma:medium="tactile" emma:mode="ink">
          <msink:context xmlns:msink="http://schemas.microsoft.com/ink/2010/main" type="writingRegion" rotatedBoundingBox="20369,3142 20371,4442 19543,4444 19541,3143"/>
        </emma:interpretation>
      </emma:emma>
    </inkml:annotationXML>
    <inkml:traceGroup>
      <inkml:annotationXML>
        <emma:emma xmlns:emma="http://www.w3.org/2003/04/emma" version="1.0">
          <emma:interpretation id="{C75EEC6C-9C93-40E0-819B-9BCFA3820EE3}" emma:medium="tactile" emma:mode="ink">
            <msink:context xmlns:msink="http://schemas.microsoft.com/ink/2010/main" type="paragraph" rotatedBoundingBox="20369,3142 20371,4442 19543,4444 19541,314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C5EA3C3-E3E4-4292-93B0-4E619DA55067}" emma:medium="tactile" emma:mode="ink">
              <msink:context xmlns:msink="http://schemas.microsoft.com/ink/2010/main" type="line" rotatedBoundingBox="20369,3142 20371,4442 19543,4444 19541,3143"/>
            </emma:interpretation>
          </emma:emma>
        </inkml:annotationXML>
        <inkml:traceGroup>
          <inkml:annotationXML>
            <emma:emma xmlns:emma="http://www.w3.org/2003/04/emma" version="1.0">
              <emma:interpretation id="{ED508ECD-6F71-4E2E-9C5C-37EBFBF4E295}" emma:medium="tactile" emma:mode="ink">
                <msink:context xmlns:msink="http://schemas.microsoft.com/ink/2010/main" type="inkWord" rotatedBoundingBox="20369,3142 20371,4442 19543,4444 19541,3143"/>
              </emma:interpretation>
              <emma:one-of disjunction-type="recognition" id="oneOf0">
                <emma:interpretation id="interp0" emma:lang="en-US" emma:confidence="0">
                  <emma:literal>8b*</emma:literal>
                </emma:interpretation>
                <emma:interpretation id="interp1" emma:lang="en-US" emma:confidence="0">
                  <emma:literal>8b</emma:literal>
                </emma:interpretation>
                <emma:interpretation id="interp2" emma:lang="en-US" emma:confidence="0">
                  <emma:literal>9b</emma:literal>
                </emma:interpretation>
                <emma:interpretation id="interp3" emma:lang="en-US" emma:confidence="0">
                  <emma:literal>8b.</emma:literal>
                </emma:interpretation>
                <emma:interpretation id="interp4" emma:lang="en-US" emma:confidence="0">
                  <emma:literal>9b.</emma:literal>
                </emma:interpretation>
              </emma:one-of>
            </emma:emma>
          </inkml:annotationXML>
          <inkml:trace contextRef="#ctx0" brushRef="#br0">99 29 608,'0'0'1057,"0"0"-480,0 0 159,0 0 97,0 0-192,0 0-65,0 0 225,0 0-160,0 0-1,0 0-31,0 0-129,0 0-95,0 0-33,0 0 64,0 0-127,0 0-65,-31 0-160,31 0-32,0 0 0,0 0 0,0 0-32,-30 0 0,30 0-64,0 0-96,0 0 288,0 30-128,-30-30-96,30 0 192,0 29-32,0-29-192,0 0 64,0 0 96,0 30-64,0-30-32,0 0 32,0 0 160,0 29-96,0-29 64,0 30-128,0-30 32,30 0 0,-30 30 0,0-30 32,0 0 0,30 0-64,-30 29 0,0-29 64,31 0-32,-31 0 0,0 30 0,27-30 32,-27 0 0,30 0 0,-30 0 64,30 0-96,-30 0 32,30 0 0,-30 0 0,28 0-64,-28 0 64,30 0-32,-30 29 32,30-29-32,-30 0 0,30 0 32,-30 0-64,0 0 64,30 0-32,-30 0 64,28 0-128,-28 0 64,0 0-32,0 0 32,30 0 0,-30 0-64,0 0 128,0-29-96,0 29 64,0 0-64,0 0 64,0 0-64,0-30 64,30 30 0,-30-29-32,0 29 0,0 0 0,0-30 96,0 30-96,0 0 32,0-30-64,0 30 64,0 0-32,0 0 32,0 0 32,0 0-64,0-29 97,0 29-97,0 0 32,0 0-64,0 0 32,0-30 0,0 30-32,0 0 32,-30-29-65,30 29 130,0 0-130,0 0 65,0-30 0,-30 30 0,30 0-32,0 0 32,0 0-32,0 0 32,0 0 0,-28 0 0,28 0 0,0 0-32,0 0 64,0 0-32,0 0-32,0 0 0,0 0-96,-30 0 64,30 0 0,0-30 0,0 30 32,-30 0 0,30 0 0,-30 0 0,30 0-128,0 0 160,-30 0-160,30 0 224,-28 0-128,28 0 64,0 0 0,0 0-32,-30 0-32,30 0-65,0 0 1,0 0-64,-30 30 32,30-30 64,0 0-96,0 0 0,0 0-33,0 0 1,0 0-160,-30 0-257,30 0-416,0 0 96,0 0-576,0 30 63</inkml:trace>
          <inkml:trace contextRef="#ctx0" brushRef="#br0" timeOffset="3351.5481">244 266 128,'0'0'480,"0"0"289,0 0-129,0 0-191,0 0-1,0 0-159,0 0 31,0 0 192,0 0-63,0 0-65,0 0-192,0 0 33,0 0-161,0 0 288,0 0-160,0 0 64,0 0-128,0 0 65,0 0-129,-28 0 128,28 0 32,0 0 0,0 29 1,0-29-1,0 0 32,0 30-96,0-1 128,0-29-159,-30 30 31,30-30-96,0 30 0,0-30 32,0 0-32,0 0 96,0 29-64,0-29 32,0 30-64,0-30 0,0 0 65,0 29 31,0-29-160,0 30 32,0-30 32,0 30-32,0-30 0,0 0-32,0 0 96,0 29-96,0-29 64,0 0-96,0 30 128,0-30-96,0 0 0,0 29 64,0-29-128,0 0 128,0 0-128,0 0 64,0 0 0,0 0 0,0 0-32,0 0 32,0 0 0,0 0 0,0 30 0,0-30 0,0 0 0,0 0-32,0 0 0,0 0 64,0 0-64,0 0-96,0 0 32,0 0-32,0 0 128,0 0 96,0 0-128,0 0-64,0 0-161,0 0 193,0 30 128,0-30-128,0 0 128,0 27-32,0-27 0,0 0-64,0 0 0,0 0-32,0 0 32,0 0-32,0 0 32,0 0 160,0 0-128,0 0 32,0 0-64,0 0 0,0 0-32,0 0 128,0 0-32,0 0 0,30 0-32,-30-27 0,0 27 32,28 0 0,-28-30 0,0 30-32,30-30 64,-30 30-128,30 0 128,-30-29 1,30 29-130,-30-30 130,30 30-65,-30 0 0,28 0 0,-28-29 0,30 29 0,-30 0 32,30-30-32,-30 30 32,30-30-32,0 30 0,-2 0 32,-28 0-96,30-29 128,-30 29-96,0 0 32,30 0 0,-30 0 32,0 0-32,0 0 0,0 0 64,0 0-64,0 0 64,0 0-32,0 0 96,0 0-32,0 0 96,0 0-96,0 0 96,0 0 33,0 0-1,0 0-64,0 0-160,0 0 64,0 0-96,0 0 64,0 0-32,0 0 32,0 0-32,0 0-32,0 0-128,0 0 128,0 0 256,0 0-224,0 0 96,-30 0-192,30 0 128,0 0 96,0 0-32,-30 29-96,30-29 0,-28 0 0,28 30-96,-30-30 96,30 30-32,-30-30 64,30 29-64,0-29 0,-30 30-32,30-30 0,-30 0-32,30 29-32,-28-29 128,28 0-192,0 0 160,-30 0-161,30 30 161,0-30 0,0 0 0,-30 0-128,30 0-192,-30 0 64,30 0-225,0 0 353,-30 0 64,30 0 128,0 0-32,0 0 32,0 30-32,-28-30 32,28 0 32,0 0-64,0 0 0,0 0 32,0 0-32,0 0 0,0 0 32,0 0 32,0 0 64,0 0-32,0 0 0,0 0-31,0 0-33,0 0-32,0 0-32,0 0 32,0 0-129,0 0 129,0 0-32,0 0 0,0 0-32,-30 0 32,30 0-192,0 0 64,0 0 160,-30 0-64,30 0 64,0 0-64,0 0 128,0 0-128,0 0 64,0 0 96,0 0-64,-30 0 32,30 0 64,0 0 0,0 0-32,0 0-32,0 0-64,0 0 32,0 0-32,0 0 32,0 0 32,0 0-64,0 0 65,0 0-65,0 0 32,0 0 0,0 0 0,0 0 96,-27 0-96,27 0 32,0 0 0,0 0 0,0 0-32,0 0 96,0-30-32,-31 30 32,31 0-64,0 0 32,-30-30 33,30 30-65,-30 0 128,30-29-128,0 29 96,-30 0-160,30-30 96,0 30-32,-27 0-128,27 0 128,0 0-128,0 0 128,-31-29-128,31 29 128,0 0-64,0 0 32,-30 0-32,30 0 0,0 0 0,0 0-32,0 0 32,-30 0-64,30 0 128,0 0-160,0-30 128,0 30-32,0 0-32,0 0-32,-27 0-64,27 0 192,0 0-32,0 0 0,0 0-64,0 0 64,0 0-64,0 0 32,0 0 0,0 0-32,0 0-64,0 0 64,0 0 0,0 0-128,0 0 128,0 0-32,0 0 0,0 0-97,0 0 33,0 0-32,0 0 0,0 0-192,0 0-1,0 0 97,0 0-64,0 0 31,-31 0-287,31 0 192,0 0 384,0 0 0,0 0 0,-30 0-64,30-30 96,0 30-64,0 0 32,0 0-193,0 0 129,0 0 32,0 0 64,0 0-64,0 0-64,0 0-32,0 0-192,0 0 31,0 0-223,0-29-225,0 29-96,0 0-159,0 0-802</inkml:trace>
          <inkml:trace contextRef="#ctx0" brushRef="#br0" timeOffset="5068.0311">244 766 128,'0'0'448,"0"0"-160,0 0 1,0 0-33,0 0 192,0 0-63,0 0-161,0 0 96,0 30-96,0-30-31,0 0-129,0 0 96,0 29 0,0-29 64,0 0 0,0 30-31,0-30 31,0 0 0,0 0 64,0 0-96,0 0-63,0 0-65,0 30 0,0-30 32,0 0-64,0 0 128,0 29-128,0-29 128,0 0-96,0 30 32,0-30-64,-28 0-32,28 0 32,0 0-32,0 0 32,0 0-32,0 0 32,0 0 32,0 0 33,0 0 63,0 0-64,0 0-32,0 0-32,0 0 0,0 0-32,0 0 64,0 0-64,0 0 96,0 0-64,0 0 32,0 0-32,0 0 0,0 0-32,0 0 64,0 0-32,0 0-32,0 0 64,0 0 64,0 0-31,0 0-129,0 0-1,0 0 386,0 0-321,-30 29 0,30-29-32,0 30-64,-30-30-192,0 30 320,30-1-32,-27-29-32,27 30-32,0-30 64,-31 29 32,31-29-64,0 30-96,-30 0 0,30-30 192,0 0-192,0 29 64,0-29 32,-30 0 0,30 30-33,0-30-31,0 29-64,0-29 96,0 30 0,0-30-96,0 0 128,-30 0-192,30 0-32,0 0 64,0 0 63,0 0-95,0 0-32,0 0-160,0 0-161,0 0-224,0 0 1,0 0 159,0 0-63,0 0-289</inkml:trace>
          <inkml:trace contextRef="#ctx0" brushRef="#br0" timeOffset="7116.8081">244 825 576,'0'0'673,"0"0"-65,0 0-255,0 0 63,0 0-32,0 0 65,0 0-33,0 0-160,0 0 225,0 0 127,0 0-63,0 0-65,0 0-191,0 0-65,0 0-64,0 0-64,0 0 0,0 0-96,0 0-96,0 0 96,0 0 224,0 0 161,0 0-161,0 0-64,0 30-96,0-30 32,0 0 193,0 30-225,0-30 32,30 0-32,-30 29 64,0-29-96,0 0-32,30 30 32,-30-30 0,0 29 32,30 1-64,-30-30 64,0 30-64,0-30 96,30 29-96,-30-29 64,0 0 32,0 30-64,28-30 32,-28 0-32,0 29 32,0-29-64,30 0 65,-30 30-130,0-30 65,0 0 65,0 0-65,0 30 0,0-30 32,0 0 0,0 29-32,30-29 32,-30 30-32,0-30 64,0 0-128,0 0 64,30 29 0,-30-29 0,0 0 64,0 0-64,0 0 0,0 0 32,0 0-32,0 0 0,0 0-32,0 0 64,0 0-32,0 0-32,0 0-32,0 0 128,0 0-192,0 0 96,0 0-97,0 0 97,0 0-64,0 0-32,0 0 64,0 0 32,0 0-64,0 0 64,0 0 64,0 0-64,0 0 0,0 0-32,0 0 32,0 0-64,0 0 0,0 0 96,0 0 32,0 0-32,0 0 0,0 0 64,0 0-128,0 0-64,0 0 96,0 0-65,0 0 1,0 0 96,0 0 32,0 0 32,0 0-32,0 0-64,0 0 97,0 0-98,0 0 66,0 0 31,0 0 64,0 0-96,0 0-64,0 0 64,0 0-32,0 0 0,0 0-96,0 0 0,0 0 64,0 0 64,0 0-32,0 0-32,0 0 64,0 0-64,0 0-33,0 0 65,0 0 65,0 0-33,0 0 128,0 0-128,0 0 0,0 0 0,0 0-32,0 0-32,0 0-160,0 0 352,0 0-96,0 30 96,0-30-96,0 0 32,0 0-64,0 0 0,0 0 0,0 0-32,0 0 96,0 0-64,0 0 32,0 0-64,0 0 32,0 0-32,0 0 0,0 0 32,0 0-64,0 0 0,0 0-32,0 0-64,0 0-64,0 0-128,0 0-481,0 0-512,0 0-1794</inkml:trace>
        </inkml:traceGroup>
      </inkml:traceGroup>
    </inkml:traceGroup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3T14:43:36.778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3250BBF2-F8A4-4181-876D-E45C312F17C6}" emma:medium="tactile" emma:mode="ink">
          <msink:context xmlns:msink="http://schemas.microsoft.com/ink/2010/main" type="inkDrawing" rotatedBoundingBox="21173,2812 23211,2913 23136,4423 21098,4321" semanticType="enclosure" shapeName="Other">
            <msink:sourceLink direction="with" ref="{8FE5CA3B-567A-4E75-8968-ABD7CA130B16}"/>
          </msink:context>
        </emma:interpretation>
      </emma:emma>
    </inkml:annotationXML>
    <inkml:trace contextRef="#ctx0" brushRef="#br0">147 1391 640,'0'0'609,"0"0"-193,0 0-64,0 0 33,0-30-33,0 30 65,0 0-97,0 0 64,0 0 1,0 0 31,0 0-32,0 0 33,0 0 31,0 0-96,0 0-31,0 0-33,0 0 64,0 0 33,0 0-65,0 0-160,0 0-32,0 0-32,0 0 65,0 0 31,0 0 64,0 30 0,0-1-96,0 1 33,0-30-129,0 29 64,0 1-32,-31-1 32,31 31-64,0-31-64,0 30 160,0-29-96,0 29 64,0 0 0,0-29-31,0 29 31,-27-29-96,27-1 64,0 1-64,0-1 32,0 1-32,0-30 96,0 30-64,0-30 0,0 29 0,0-29-32,0 30 0,0-1-64,0-29 160,0 30-96,0-30 64,0 30-63,0-30-1,0 29 0,0-29-32,0 30 32,0-30-64,0 29 64,0-29-32,0 0 0,0 0-32,0 30 0,0-30 64,-30 0 32,30 30 0,0-30 0,0 27 0,0-27-32,0 0 32,0 29-128,0-29 128,0 0-64,0 0 0,0 0-64,0 0 64,0 30 64,0-30-64,-30 0 0,30 29 0,0-29-64,0 30 64,0-30 0,0 0-32,0 30 64,0-30-64,0 0 32,0 29 96,0-29-192,-30 0 96,30 30-32,0-30 96,0 29-64,0 1-32,-31-30 64,31 0-32,0 30 0,0-30 0,0 0 64,0 0-64,0 0 0,0 0-64,0 0 128,0 0-64,0 0 0,0 0 0,0 0 0,0 0 0,0 29-64,0-29 128,0 0-128,0 0 128,0 0-64,0 0 32,0 0-32,0 0 0,0 0 0,0 0 0,0 0 32,0 0-96,0 0 64,0 0-64,0 0 160,0 0-128,0 0 32,0 0 0,0 0 32,0 0 0,0 0-32,0 0 64,0 0-96,0 0 96,0 0-96,0 0 32,0 0 0,0 0-32,0 0 32,0 0-32,0 0 64,0 0-64,31 30 32,-31-30 32,30 0 0,0 0-64,0 0 64,-3 0-32,4 0 32,-31 0-32,30 0-32,0 29 64,-3-29-64,3 0 64,1 0-64,-1 0 64,0 0-32,-3 0-32,3 0 64,-30 0-32,31 0 32,-1 0-32,0 0 64,-3 0-128,4 0 64,-31 0 0,30 0 0,0 30 0,-30-30 64,27 0-64,3 0 0,1 0 32,-31 0-32,30 0 0,0 0-32,-30 0 64,27 0 0,3 30-64,1-30 32,-31 0 0,30 0 32,0 0-96,-3 0 128,3 0-96,-30 0 32,31 0 0,-1 29 32,-30-29-32,27 0-32,3 0 64,0 0-96,-30 0 128,31 0-96,-1 0 64,-3 30-32,3-30 0,0 0 32,-30 0-32,31 0 0,-4 0 0,-27 0 32,30 0-32,0 0-32,-30 0 64,0 0 0,30 0-64,1 0 64,-31 0-32,27 0 0,3 0 0,-30 0-32,30 0 64,0 0-32,-30 0 32,31 0-64,-4 0 32,-27 0 0,30 0 0,-30 0-32,30 0 32,0 0 0,-30 0-32,28 0 64,-28 0-32,0 0-32,30 0 0,-30 0 32,0 0 32,0 0-32,0 0 32,0 0-64,0 0 64,0 0-32,0 0 32,0 0-32,30 0 32,-30 0-32,30 0 0,-30 0 0,30 0 0,-2 0 64,-28 0-64,30 0 64,-30 0-96,0 0 96,0 0-64,0 0-32,0 0 64,0 0-96,0 0 96,0 0-96,0 0 64,0 0-64,0 0 160,0 0-128,0 0 32,0 0 32,0 0-32,0 0-32,0 0-64,0 0 96,0 0-32,0 0 32,0 0 0,0 0 0,0 0-32,0 0 64,0 0-32,0 0 32,0 0-32,0 0 0,0 0 0,30 0 0,-30 0 0,0 0 0,0 0 0,0 0-32,0 0 32,0 0 32,0 0 0,0 0 64,0 0-96,0 0 64,0 0-31,0 0-33,0 0 0,0 0 32,0 0-32,0 0 0,0 0-32,0 0-1,0 0 1,0 0-96,0 0 128,0 0-96,0 0 0,0 0 96,0 0 64,0 0 0,0 0-32,0-30-32,30 1 0,-30 29 0,0-30-32,0 0 32,0 30 0,0-29 0,28-1-32,-28 1 32,0-1 32,0 0 0,0 1 0,0-1-64,0 1 64,0-1-96,0 0 128,0 1-64,0 29 0,0-30 0,0 1 0,0 29 64,-28-27-128,28-3 128,0 30-128,0-30 64,0 1-32,0-1 32,0 1-32,0 29 32,0-30-32,0 0 0,0 30 64,0-29-32,0-1 0,0 30 0,0-29-32,0 29 32,0-30 0,0 30-32,0-30 64,0 30-64,0-29 0,0 29 64,0-30-128,0 30 96,0-29-64,0 29 64,0 0 0,0-30-32,0 30 32,0-29-64,0 29 32,0-30-64,0 30 64,0-30 0,0 30 64,0 0-32,0-29-32,0 29 64,0 0-32,0 0 0,0 0 0,0 0-32,0 0 0,0-30 32,0 30-96,0 0 96,0-29-96,0 29 64,0 0 32,0-30-33,0 30 33,0 0-32,28 0 32,-28-30-64,0 30-32,0 0 64,0-29 64,0 29-64,0 0 32,0-30 0,0 30 32,0 0-32,0 0-32,0-29 64,0 29-32,0 0 0,0 0 0,0 0 0,0 0 0,0 0-32,0 0 64,0-30-64,0 30 32,0 0-32,0 0 64,0-30-32,0 30 0,0 0 0,0 0-32,0 0 32,0 0 0,0 0 32,0 0-96,0 0 96,0 0-64,0 0-32,0 0 32,0 0 32,0 0 0,0 0-32,0 0 64,0 0-64,0 0 32,0 0-32,0 0 32,0 0-128,0 0 64,0 0-32,0 0-128,0 0 63,0 0-31,0 0-32,0 0 0,0 0 32,0 0 31,0 0 65,0 0-160,0 0-384,0 0-610,0 0-928,0 0-1409</inkml:trace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3T15:05:24.511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C41805B0-DEFC-499E-9A66-AAA00710728A}" emma:medium="tactile" emma:mode="ink">
          <msink:context xmlns:msink="http://schemas.microsoft.com/ink/2010/main" type="inkDrawing" rotatedBoundingBox="9254,4167 11083,4027 11149,4887 9319,5026" hotPoints="0,0 11014,4877 9364,4971" semanticType="enclosure" shapeName="RightTriangle">
            <msink:destinationLink direction="with" ref="{99CFEFBE-1417-4086-93D3-58E022780B3D}"/>
          </msink:context>
        </emma:interpretation>
      </emma:emma>
    </inkml:annotationXML>
    <inkml:trace contextRef="#ctx0" brushRef="#br0">1006-7 832,'0'0'160,"-30"0"33,30 0 287,0 0 1,0 0-193,0 0 128,0 0-63,0 0-33,0 0 96,0 29-95,-31-29-97,31 0 32,0 0 96,0 0-127,-30 30 31,30-30-96,-30 0-64,30 30-64,-27-1-32,27-29 32,-31 30 0,1-1 0,0 1 64,30-30-64,-27 30 0,-3-1 0,-1-29-32,1 30 96,30-1-96,-30 1 0,3-30 32,-3 29-128,-1 1 160,1-30-64,0 30 32,3-1-64,27-29-32,-30 30 32,-1-30 64,1 29-160,3-29 128,-3 30 64,0-30-64,30 30 32,-31-30-32,31 29-32,-30-29 64,3 30-32,27-30-64,-30 29 96,30-29-32,-30 30-32,30-30 32,0 30-32,0-30-96,0 0 96,-31 29 0,31-29-64,0 0 32,-27 30-64,27-30 0,0 29 128,-30-29 0,30 30 0,0-30 32,-30 0 0,30 29-32,0-29 64,0 0 0,0 0 0,0 0-64,0 0 32,0 0 0,0 0 32,0 0 0,0 0-32,0 0 0,0 0 0,0 0-32,0 0 64,0 0-128,0 0 128,0 0-64,0 0-96,30 0 96,-30 0 160,30 0-96,-3 0-96,4 0 32,-1 0 96,0 0-32,-3-29-64,34 29 0,-31 0 65,27 0-97,-27 0 96,1-30-96,26 30 32,-27 0 0,0 0 0,1-29 0,-1 29 0,-3 0 32,3 0 64,0 0-128,1 0 96,-1 0-64,-3 0 32,-27 0 0,30 0 64,0 0-128,1 0 32,-4 0 32,-27 0-32,30 0-32,0 0 64,1 0-32,-1 0 0,-3 0 0,3 0 0,0 0 0,1 0 0,-1 0 0,-3 0 32,-27-30-64,30 30 96,-30 0-32,30 0 0,-30 0 32,31 0-32,-4 0-32,-27 0 0,30 0 0,-30 0 0,30 0 0,0 0 0,-30 0 0,31 0 0,-31 0 32,27 0-32,-27 0 0,0 0 32,30 0 0,0 0 0,-30 0-32,30 0 64,-2 30-64,2-30 32,-30 0 0,30 0-64,0 0 32,0 0 32,-2 0-32,-28 0 32,30 0-32,0 0-32,-30 0 0,30 0 64,0 0-32,-30 0 0,0 0 32,0 0 64,0 0-32,0 0 33,0 0-33,0 0 64,0 0 0,0 0 32,0 0 0,0 0 0,0 0-128,0 0 64,0 0-96,0 0-96,0 0-160,0 0 192,0 0 192,0 0-128,-30 0 192,30 0-160,-30-30 32,30 30-32,-30 0-32,30-29 161,-30 29-225,2-30 160,28 0-64,-30 1 64,0 29 0,0-30 32,30 1 0,-30 29-32,2-30 96,28 30-96,-30-30 1,0 30-97,30-29 0,0 29 0,-30-30 0,30 30 0,-27-29 32,27 29 0,-31 0-32,31-30 64,0 30-64,-30-30 0,30 30 0,-30 0 32,30-29-32,0 29-96,-30-30 192,3 30-128,27-29 64,0 29-32,-31-30 0,31 30-32,-30-29-32,30-1 64,-30 30 96,30-30-96,-27 30 32,27-29 0,0 29-64,-30 0 64,30 0-32,0 0 0,0-30-32,-31 30 32,31 0 32,0 0 0,0 0-96,-30 0 96,30 0 0,0-29-64,0 29 0,-30 0 64,30 0 0,0 0-96,0 0 128,0-30-96,0 30 64,0 0-64,0 0 64,-27 0 0,27 0-64,0 0 64,0 0-64,0 0 128,0 0-96,0 0 0,0 0 32,0 0-32,0 0 0,0 0-32,0 0 32,0 0-64,0 0 64,0 0 0,0 0 96,0 0-32,0 0 64,0 0 0,0 0-96,0 0-32,0 0-128,0 0-64,0 0 192,0 0 0,0 0-32,0 0 32,0 0-32,0 0-160,0 0-193,0 0-159,0 0-225,0 0-352,0 0-480,0 0-1474</inkml:trace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3T15:05:28.452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99CFEFBE-1417-4086-93D3-58E022780B3D}" emma:medium="tactile" emma:mode="ink">
          <msink:context xmlns:msink="http://schemas.microsoft.com/ink/2010/main" type="inkDrawing" rotatedBoundingBox="9411,4857 11218,4966 11111,6763 9304,6654" semanticType="callout" shapeName="Other">
            <msink:sourceLink direction="with" ref="{C41805B0-DEFC-499E-9A66-AAA00710728A}"/>
            <msink:sourceLink direction="with" ref="{34F2E6F2-592C-4363-9659-97802621C088}"/>
          </msink:context>
        </emma:interpretation>
      </emma:emma>
    </inkml:annotationXML>
    <inkml:trace contextRef="#ctx0" brushRef="#br0">-2 59 128,'0'0'672,"0"0"65,0 0-128,0 0-161,0 0 0,0 0 33,0 0 31,0 0 1,0 0 31,0 0-159,0 0 31,0 0-192,0 0-64,0 0-31,0 30 63,0-1-96,0 1-32,0 29-32,0-29 64,0-1-32,0 1-64,0-1 32,0 1 0,0 0 0,0-1 32,0-29 0,0 30-32,31-1 0,-31 1 64,0 0-96,0-30 32,0 29 1,0 1-1,0 29-32,0-30 128,0 1-64,0-30-32,0 30 64,30-1-64,-30 1 0,0-30 0,0 29 64,0 1-96,0 0 64,0-1-32,0-29-32,0 30-32,0-1 64,0 1 0,0-30-32,0 30 0,0-1 0,0-29 32,0 30-32,0-1 64,0 1-64,0-1 32,30 1-64,-30 0 32,0-30 32,0 29-64,0-29 64,0 30-32,0-30 0,0 29 0,0 1 0,0-30 0,0 30 32,0-1-32,0-29-32,0 30 32,0-1 32,0 1-32,0-30-32,-30 30 64,30-30-64,0 29 32,0-29 0,0 0 0,0 30 0,0-30 0,0 0 0,0 0-32,0 0 64,0 0-64,0 0 32,0 0 0,0 0 32,0 29-64,0-29-32,0 0 64,0 0 0,0 0-64,0 0 64,0 0 32,0 0-32,0 0 96,0 0-96,0 0 32,0 0-32,0 30-96,0-30 160,0 0-192,0 29 160,0-29-64,-30 30 64,30-30-32,0 0 32,0 0-32,0 0 0,0 0-32,0 0 32,0 0 32,0 0 32,0 0-32,0 0-32,0 0 64,0 0 0,0 0 0,0 0-32,0 0 1,0 0-1,0 0-64,0 0 64,0 0-64,0 0 64,0 0 0,0 0-32,0 0 0,0 0 0,0 0 64,0 0-64,0 0 0,0 0 0,0 0 32,0 0-128,0 0 64,0 0 32,0 0 96,0 0-64,0 0 32,0 0 128,30 0-160,-30 0 128,30 0-160,-3 0 96,3 0-64,1 0-32,-1 0 128,27 0-96,-27 0-32,31 0 32,-4 0 0,-27 0-32,31 0 0,-34 0 0,3 0 0,0 0 0,1 0 64,-1 0-64,-3 30 0,3-30 97,0 0-97,1 0 0,-4 0 0,3 0 0,0 0 0,1 0 32,-1 0-32,-3 0-32,3 0 64,0 29-64,-30-29 64,31 0-64,-1 0 64,-3 0-64,3 0-65,0 0 162,1 0-130,-4 0 1,3 0 193,-30 0-129,30 0-65,0 0 162,1 0-97,-4-29 32,3 29-32,0 0 0,-30 0 32,30 0-32,-2-30 64,-28 30-128,30 0 192,-30 0-128,30 0 32,-30 0-32,0 0 0,0 0 32,0 0 64,0 0-64,0 0-32,30 0 32,-30 0-64,0 0 32,30 0-32,-30 0 32,0 0 0,28 0 32,-28 0 0,30-30-32,-30 30 64,30 0-96,-30 0 64,30 0-64,-30 0 64,0 0-64,0 0 64,0 0-32,0 0 0,0 0 32,0 0-64,0 0 64,0 0-64,0 0 64,0 0-64,0 0 64,0 0-32,0 0 0,0 0 96,0 0-96,0 0 32,0 0-32,0 0 32,0 0-32,0 0 32,0 0-32,0 0 96,0 0-32,0 0-32,0 0 32,0 0-64,0 0 97,0 0-129,0 0 32,0 0 0,0 0 0,0 0-65,0 0 33,0 0-32,0 0-96,0 0 128,0 0 32,0 0 64,0 0-96,0 0 32,0 0-32,0 0 0,0 0 128,0 0-32,0-29-64,0-1-64,-30 1 32,30-1 32,0 1-32,-30-31 64,30 31-32,-30-30 0,30-1 0,0 1-32,-28 30 64,28-31 0,0 31-64,0-1 32,0 1 0,-30-1 0,30-29 0,0 29 0,0 1 0,0-1 0,-30 1-32,30-1-32,0 0 96,0 1-96,0-1-32,0 30 96,0-29 32,0-1-96,0 0 96,0 1-32,0-1-32,0 1 64,-30-1-96,30 1 96,0-1-32,0 0-32,0 30 32,0-29-32,0 29 32,0-30-96,0 30 96,0-29-32,0 29 32,0-30-96,0 30-32,0-30 96,0 30 0,0-29 64,0-1-32,0 30 0,0-29-32,0-1 96,0 30-96,0-30 0,0 30 32,0 0-65,0-29 130,0 29-65,0 0-65,0-30 65,0 30 65,0 0-65,0 0 0,0 0 0,0 0 0,0 0-65,0-29 130,0 29-33,0 0 0,-30 0 0,30 0-32,0 0 0,0 0 0,0 0 0,0 0 0,0 0 64,0 0-32,0 0-32,0 0 0,0 0 0,0 0-32,0 0 32,0 0-64,0 0-32,0 0 31,0 0-31,0 0 0,0 0 0,0 0 64,0 0-160,0-30 32,0 30 64,0-30 64,0 30 0,0 0 0,0 0 64,0 0 0,0 0-32,0 0 0,0 0-32,0 0 96,0 0-96,0-29 64,0 29-32,0 0 32,0 0-64,0 0 32,0 0-64,0 0 32,0 0-161,0 0-31,0 0 64,0 0 64,0 0-32,0 0 32,0 0 0,0 0-128,0 0-129,0 0-127,0 0-545,0 0-705,0 0-1665</inkml:trace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3T15:04:48.414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FEBC98FF-13C0-45EF-9C6D-9C60881B1EF1}" emma:medium="tactile" emma:mode="ink">
          <msink:context xmlns:msink="http://schemas.microsoft.com/ink/2010/main" type="writingRegion" rotatedBoundingBox="5892,7126 5681,3433 10647,3150 10857,6843"/>
        </emma:interpretation>
      </emma:emma>
    </inkml:annotationXML>
    <inkml:traceGroup>
      <inkml:annotationXML>
        <emma:emma xmlns:emma="http://www.w3.org/2003/04/emma" version="1.0">
          <emma:interpretation id="{67995AB7-C983-43DD-AFF7-25DE488A90FD}" emma:medium="tactile" emma:mode="ink">
            <msink:context xmlns:msink="http://schemas.microsoft.com/ink/2010/main" type="paragraph" rotatedBoundingBox="5829,3380 7394,3380 7394,6041 5829,604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A2794FE-FE2B-41B3-BAAA-6AE110D7BDD7}" emma:medium="tactile" emma:mode="ink">
              <msink:context xmlns:msink="http://schemas.microsoft.com/ink/2010/main" type="inkBullet" rotatedBoundingBox="5835,6124 5681,3433 7336,3339 7489,6030"/>
            </emma:interpretation>
            <emma:one-of disjunction-type="recognition" id="oneOf0">
              <emma:interpretation id="interp0" emma:lang="en-US" emma:confidence="0">
                <emma:literal>Fit</emma:literal>
              </emma:interpretation>
              <emma:interpretation id="interp1" emma:lang="en-US" emma:confidence="0">
                <emma:literal>Dim</emma:literal>
              </emma:interpretation>
              <emma:interpretation id="interp2" emma:lang="en-US" emma:confidence="0">
                <emma:literal>Dei</emma:literal>
              </emma:interpretation>
              <emma:interpretation id="interp3" emma:lang="en-US" emma:confidence="0">
                <emma:literal>Dir</emma:literal>
              </emma:interpretation>
              <emma:interpretation id="interp4" emma:lang="en-US" emma:confidence="0">
                <emma:literal>obi</emma:literal>
              </emma:interpretation>
            </emma:one-of>
          </emma:emma>
        </inkml:annotationXML>
        <inkml:trace contextRef="#ctx0" brushRef="#br0">-3782-831 256,'0'0'768,"0"0"-383,0 0-33,0 0 129,0 0-33,0 0 65,0 0 127,0 0-31,0 0 31,0 0-159,0 0-1,0 0 33,0 0-193,0 0-96,0 0-32,0 0-95,0 0 159,0 0-192,0-29 0,0 29-64,0 0 64,0 0-96,0 0 64,0 0-32,0 0-128,0 0 192,0 0-96,0 0 32,30-30 0,-30 30 64,30-30-64,-30 1 0,27-1-32,-27 30 64,31-29-32,-1-1-64,0-29 64,-30 29-96,30 1 96,-3-31-96,4 31 64,-1-1-64,0 1 96,0 2-65,-3-3 1,-27 0-32,31 1 32,-1-1 32,0 1-96,-30 29 64,27-30-96,3 0 160,-30 30-64,31-29 64,-31-1 0,30 30-32,0-29 32,-30-1-96,27 30 0,-27-30-32,30 30 95,-30 0 1,31-29 0,-31 29 32,0 0 0,0 0 0,0 0 0,0 0 32,0 0-64,0 0 32,0 0 0,0 0-64,0 0 64,0 0-32,30 0-224,-30 0-192,0-30 512,0 30-128,0 0 64,0-29 0,0 29 0,0-30 0,0 30 64,0 0 0,0 0 128,0 0-32,0 0-128,0 0 128,0 0-224,0 0 128,0 0-320,0 0 256,0 0 96,0 0-96,0 0 32,0 0 32,0 0 0,0 0 0,27 0 97,-27 30 31,0-30-160,30 29 0,-30-29 32,0 30 0,31-1-64,-31 1 32,0 0 0,30-1 160,0 1-160,-30-1 64,27-29-32,-27 30 0,30 0 0,1-1-64,-31 1 64,30-30-96,-30 29 97,30 1-98,-30-30 66,27 30-66,-27-3 33,30 2-32,1 1 64,-31-30-32,30 29 0,-30-29 65,27 0-65,-27 30 128,30-30-128,-30 30 96,30-30-96,-30 29 64,31 1-64,-1-1 0,-30-29-64,27 30 32,-27 0 64,30-1-32,-30-29 64,30 30-64,-30-30 0,0 0 0,31 29 32,-31-29-32,0 0 0,0 0 0,0 30-32,27-30 64,-27 0-64,0 0 64,0 0-64,0 0 32,0 0-64,0 0 64,0 30 64,30-30-64,-30 0 0,0 0 0,0 0 0,0 29 32,30-29-32,-30 0-32,0 0 32,0 0 0,0 0 0,0 0 96,0 0-64,0 0 0,0 0-64,0 0 128,0 0-32,0 0-32,0 0 0,0 0 0,0 0-32,0 0 64,0 0-128,0 0 32,0 0 64,0 0-64,0 0 32,0 0-64,0 0 96,0 0 32,0 0 32,0 0-96,0 0 0,0 0 32,0 30-32,0-1 0,-30-29 0,30 30 32,0-1 0,0 1 96,0 0 33,-30-1-97,30 30-32,0-29-32,0 0 64,0 29-64,0-30 0,0 1 96,0 29-64,0 0 0,0 30-64,0-30 32,30 0-128,-30 30 64,0-59 96,0 29 0,0-29-32,0-1 0,0-29 64,0 30-64,0-1-64,0 1-32,0 0-32,0-1-97,0 1-31,0-1-32,0 1 160,0-1 128,0 1 0,0-30 96,0 30-96,0-1 32,0-29-64,0 30 64,0-1-32,0-29 0,0 30 0,0 0-96,0-1 96,-30 1-128,30-30 32,0 29 96,0 1 32,0-30 32,0 30-64,0-30 32,0 29-64,-27-29 64,27 0-64,0 30 32,0-30 0,0 0-64,0 0-33,0 0 65,0 0-512,0 0 512,0 0 160,0 0 32,0 0-32,0 0-128,0 0 64,0 0 0,0 0 0,0 0-31,0 0 31,0 0-64,0 0 192,0 0-96,0 0 0,0 0-96,0 0-128,0 0 288,0 0-160,-31 0 96,31 0-96,-30 0 64,0 0-64,30 0 0,-27 0 32,-3 0-32,-1 0 32,-29 0 64,33 0-32,-34 0 64,31 0 1,3 0 63,-33 0-96,29 0 0,1 0-64,3 0 96,-3 0-64,0 0 96,-1 0-160,1 0 128,3 0-160,-3 0 64,-1 0 97,1 0-129,3 0 32,27 0-64,-30 0 64,0 0-32,-1 0 128,1 0 0,3 0 0,-3 0-64,0 0 0,-1 0 0,4 0 0,-3 0-32,30 0 32,-30 0-64,0 0 64,-1 0 0,31 0-96,-27 0 64,27 0-32,-30 0 32,30 0-32,-30 0 0,30-30 32,-30 30-64,30 0 64,-31 0-96,4 0 128,27 0-32,-30 0 97,30 0-65,-30 0 0,30 0-64,-30 0 0,30 0 96,-28 0-32,28 0 128,0 0-160,0 0 32,0 0-96,0 0 32,0 0-32,0 0 0,0 0 64,0 0-64,0 0 32,0 0-32,0 0 64,0 0-32,0 0 32,0 0-64,0 0 32,0 0 0,0 0 0,0 0-32,0 0 32,0 0 0,0 0-32,0 0-64,0 0 0,0 0 64,0 0-32,0 0 0,0 0 32,0 0 0,0 0-129,0 0 161,0-29-96,0-1 64,0 0-32,0 1 32,0-1-32,0 1 32,0-31-128,0 31-64,0-30 256,0 29-64,0-29 32,0 29 32,0 1-32,0-1 32,0-29-32,0 29 64,0 1-64,0-30 0,0 29 64,0-29-96,0 29 64,0 1-32,0-1 32,0 0-32,0 1 0,0-1 0,0 30 32,0-29-32,0-1 0,0 0 0,0 1-32,0-1 64,0 1-32,0-1 0,0 30-32,0-29 0,0 29 32,0-30 0,0 0 0,0 30-32,0-29 96,0 29-96,0-30 32,0 30-32,0-29 64,0 29-32,0-30-32,0 30 0,0-30 32,0 30 32,0 0-64,0 0 64,0-29-32,0 29 0,0 0-96,0 0 96,0-30 0,0 30-64,0-29 64,0 29-64,0-30 32,0 30-32,0-30 64,0 30 0,0-29 0,0 29 64,0-30-128,0 30 64,0-29 0,0 29-32,0-30 32,0 30 32,0 0-32,0-29 96,0 29-64,0 0-32,0 0 64,0 0-64,0 0 32,0 0-64,0 0 64,0 0-64,0 0 64,0 0-64,0 0 0,0 0 32,0 0 0,0 0 32,0 0-64,0 0 64,0 0-64,0 0 64,0 0-64,0 0-64,0 0 32,0 0-32,0 0-65,0 0-95,0 0 288,28 0 64,-28 0 0,30 0-96,-30 0 128,30 0-63,0 0-1,-3 0 32,4 0-64,-1 0-32,0 0 0,27 0 64,-26 0-96,-1 0 64,30 0-96,-33 0 64,4 0 0,-1 0 32,0 0-32,-3 0-32,3 0 32,1 0-32,-1 0 32,0 0 32,-3 0-32,3 0-32,1 0-32,-1 0 160,-3 0-192,3 0 96,-30 0 0,31 0 64,-31 0-128,30 0 64,0 0-32,-3 0 32,-27 0-64,30 0-1,1 0 130,-1 0-65,-30 0 0,30 0-65,-30 0 1,27 0 32,-27 0 32,30 0 0,-30 0 0,0 0 32,31 0-96,-31 0 128,30 29-96,-30-29 0,27 0 0,-27 0 32,30 0-64,-30 0 64,0 0 32,30 0-64,-30 30 64,31-30 0,-31 0-32,0 0 0,30 0 0,-30 0-32,0 0 32,0 0 0,27 0 0,-27 29 32,0-29-64,0 0 64,30 0-64,-30 0 32,0 0 0,0 0 0,0 0 32,0 0 0,0 0 0,0 0-32,30 0 32,-30 0-64,0 0 64,0 0-96,0 0 96,31 0-96,-31 0 96,0 0 0,0 0-32,0 0 32,0 0-64,0 0 64,0 0-32,0 0 64,0 0-64,0 0-64,0 0 32,0 0 0,0 0 0,0 0-32,0 0 96,0 0-160,0 0 160,0 0-64,0 0 64,0 0-32,0 0-32,0 0-32,0 0-96,0 0-160,0 0-577,0 0-256,0 0-64,0 0-225,0 0-1312</inkml:trace>
        <inkml:trace contextRef="#ctx0" brushRef="#br0" timeOffset="2986.3509">-2954 856 128,'0'0'224,"0"0"384,0 0-95,0 0-33,0 0-63,0 0-33,0 0-128,0 0-95,0 0-33,0 0-32,0 0-64,0 0 32,0 0-64,0-30 0,0 30 32,0 0-64,0-29-32,0-1 64,0 30-32,0-30-32,0 1-32,0-1-129,0 1 193,0-1-64,0 0 0,0 1 64,0-30-32,0 29 0,0 0 96,0 1-64,0-1 0,0 1 0,0 29-32,0-30 64,0 1-32,0 29 32,0-30 32,0 0-64,0 30 32,0-29 96,0-1-160,0 30 64,0-29 0,0-1 64,0 30-64,0-30 64,0 30-32,0 0 0,0 0 96,0 0-64,0 0 96,0 0-96,0 0 97,0 0 63,0 0 128,0 0 65,0 0-33,0 0-64,0 0-64,0 0 65,0 0-33,0 0-64,0 0-96,0 0-32,0 0-64,0 0-32,0 0 65,0 0-65,0 0 32,0 0-32,0 0 64,0 0-64,0 0 64,0 0-64,0 0 32,30 0-32,-30 0 96,30 0-64,-30 30-64,27-30 64,-27 0-64,30 0 32,-30 0-64,31 0 128,-31 30-64,30-30 32,-30 0-32,30 0-160,-30 0 96,0 0-64,27 0 160,-27 0-64,30 0-1,-30 0 33,31 0 0,-31 0-32,0 0 32,0 0 32,0 0-64,30 0-128,-30 0 32,0 0 96,0 0-32,27 0 64,-27 0-32,0 0 64,0 0 32,0 0-96,0 0 96,0 0-96,0 0 32,0 0-32,0 0 32,0 0 32,0 0 64,0 0-64,0 0-64,0 0-32,0 0-32,0 0 64,0 0-96,0 0 96,0 0-32,0 0 128,0 0-192,0 0 64,0 0-96,0 0-97,0 0 385,0 0-31,0 0 127,0 0 64,0 0 0,0 0-128,0 0 65,0 0-161,0 29 32,0-29-32,0 30-32,0-30 96,0 29-128,0-29 64,0 30-32,0 0 32,0-1-64,0 1 0,0-1 0,0 1 0,0-1 0,0-29 0,0 30 64,0 0-64,0-1 32,0-29-32,0 30 0,0-1 0,0 1 0,0-30-32,0 30 32,0-1 32,0-29-128,0 30 160,0-30-64,0 0 0,0 0 32,0 29-64,0-29 32,0 0 32,0 0-32,0 30-32,0-30 64,30 0-64,-30 0-32,0 0 64,0 0-32,0 30 32,0-30-32,0 0 0,0 0-32,0 0 64,0 0-128,0 0 96,0 0-320,0 0-33,0 0-95,0 0 63,0 0 129,0 0-96,0 0-833,0 0 224,0 0 224,0 0 160</inkml:trace>
        <inkml:trace contextRef="#ctx0" brushRef="#br0" timeOffset="5387.4882">-3574-476 256,'0'0'576,"0"0"-159,0 0 31,0 0 1,0 0-129,0 0 0,0 0-128,0 0 129,0 0-33,0 0 32,0 0-128,0 0 193,0 0-161,0 0-128,0 0 0,0 0 289,0 0-321,0 30 96,0-30 96,0 29-96,0 1-32,27 0-96,-27-1-32,0-29 0,0 30 32,0-1-32,0 1 0,31-30 32,-31 29-64,0-29 32,0 0-32,0 30 0,0-30-32,0 0 0,0 30 64,0-30-160,0 0-64,0 0 32,0 0-1,0 0-95,0 0-96,0 0 31,0 0 225,30 0 64,-30 0 128,0 0 0,0 0-64,0 0 32,0 0-32,30 0 0,-30 0 32,30-30 32,-30 30-31,27 0-66,-27 0 33,31 0 0,-1 0-96,0 0 0,-3 0-32,3 0 96,1 0 64,-31 0-64,30 0 32,-30 0 32,0 0-256,0 0 32,0 0 192,30 0 32,-30 0-32,0 0 160,0 0 0,0 0-64,0 0-128,0 0 32,0 0 32,0 0-96,0 0 32,0 0-96,0 0 224,0 0-224,0 0 96,0 0 0,0 0 32,0-30 0,0 30-64,0-29 0,0-1-128,0 30 96,0-29-1,0-1-63,0 1 32,0-1 96,0 0 32,0 1-96,0-30 192,0 29-160,0 30 128,0-30-32,0 1-32,0 29 64,0-30 128,0 30 65,0 0 127,0 0-64,0 0-31,0 0-642,0 0 706,0 0-1,0 0-288,0 0 32,0 0 0,0 0-32,0 0 0,-30 0-64,30 0 32,0 0-128,0 30 192,0-30-96,-30 0 0,30 29 32,-31-29-32,31 0 64,0 0 193,0 0-97,-30 30 96,30-30-224,0 0-64,-27 0 64,-3 0-64,30 30 64,-30-30-32,30 0 64,-31 0 128,31 0-160,-27 0-128,27 0 96,0 0 0,-30 0 0,30 0 0,0 0-128,-30 0-64,30 0-64,0 0 96,0 0-65,0 0 1,0 0 64,0 0 64,0 0-224,0 0-289,0 0-448,0 0-1568</inkml:trace>
        <inkml:trace contextRef="#ctx0" brushRef="#br0" timeOffset="7230.3011">-2806-417 224,'0'0'224,"0"0"-32,0 0-96,0 0 160,0 0 129,0 0 287,0 0 65,0 0-320,0 0-417,0 0 288,0 0-128,0 0-128,0 0 64,0 30-96,0-30 32,0 30-32,0-1 0,0-29 64,0 30-32,0-30 64,0 0-96,0 29 64,0-29-64,0 0 32,0 30-32,0-30 32,0 0-32,0 0 0,0 0 0,0 29-32,0-29 64,0 0-96,0 0 64,0 0 0,0 0 32,0 0-64,0 0 0,0 0 64,0 0-64,0 0 96,0 0-96,0 30 0,0-30 0,0 0-128,0 0-64,0 0 96,0 0-64,0 0 160,0 0 0,0 0 64,0 0 160,0 0-192,30 0 128,-30 0-96,0 0 0,30 0-64,-30 0-160,27 0 192,3 0 64,-30 0 32,31 0-160,-31 0 64,30 0-32,-30 0-32,27 0 64,-27 0 32,0 0-32,30 0 32,-30 0-32,0 0-64,0 0-64,30 0 0,-30 0-1,0 0-31,0 0 160,0 0 32,0 0-96,31 0-128,-31 0-32,0 0-32,0 0-161,0 0 417,0 0-64,0 0 128,0 0-64,0 0 96,0 0-96,0 0-96,0 0 160,0 0-64,0 0 32,0 0-64,0 0 32,0-30-64,0 30 0,0-29 64,0 29-64,0-30 32,0 30 0,0-29 32,0 29 0,0-30 0,30 1 0,-30 29-128,0-30 64,0 0-64,0 30 64,0-29-129,0 29-31,0-30-64,0 30-128</inkml:trace>
        <inkml:trace contextRef="#ctx0" brushRef="#br0" timeOffset="7626.5572">-2480-565 128,'0'0'672,"0"0"-255,0 0-97,0 0-160,0 0 224,0 0-159,0 0-65,0 0 32,0 0-160,0 0 64,0 0-64,-30 0-32,30 0 32,0 0-64,0 0-96,0 0 192,-31 0-64,31 0 0,-30 0 32,30 0 64,-30 0 64,30 0 1,-27 0-33,27 0 32,-30 0-128,-1 0-32,31 0 0,-30 0-32,30 0 0,0 0-128,-27 0 64,27 0-129,0 0-95,0 0 64,0 0 96,0 0 64,0 0-97,0 0-63,0 0-352</inkml:trace>
      </inkml:traceGroup>
    </inkml:traceGroup>
    <inkml:traceGroup>
      <inkml:annotationXML>
        <emma:emma xmlns:emma="http://www.w3.org/2003/04/emma" version="1.0">
          <emma:interpretation id="{DDDAB16D-0970-4FDD-8BC6-D2D8DB988BC3}" emma:medium="tactile" emma:mode="ink">
            <msink:context xmlns:msink="http://schemas.microsoft.com/ink/2010/main" type="paragraph" rotatedBoundingBox="10801,5159 10626,6890 9520,6779 9694,504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CF586C3-45AC-46AC-94F5-E6F749339D33}" emma:medium="tactile" emma:mode="ink">
              <msink:context xmlns:msink="http://schemas.microsoft.com/ink/2010/main" type="line" rotatedBoundingBox="10801,5159 10626,6890 9520,6779 9694,5048"/>
            </emma:interpretation>
          </emma:emma>
        </inkml:annotationXML>
        <inkml:traceGroup>
          <inkml:annotationXML>
            <emma:emma xmlns:emma="http://www.w3.org/2003/04/emma" version="1.0">
              <emma:interpretation id="{34F2E6F2-592C-4363-9659-97802621C088}" emma:medium="tactile" emma:mode="ink">
                <msink:context xmlns:msink="http://schemas.microsoft.com/ink/2010/main" type="inkWord" rotatedBoundingBox="10801,5159 10626,6890 9520,6779 9694,5048">
                  <msink:destinationLink direction="with" ref="{99CFEFBE-1417-4086-93D3-58E022780B3D}"/>
                </msink:context>
              </emma:interpretation>
              <emma:one-of disjunction-type="recognition" id="oneOf1">
                <emma:interpretation id="interp5" emma:lang="en-US" emma:confidence="0">
                  <emma:literal>97</emma:literal>
                </emma:interpretation>
                <emma:interpretation id="interp6" emma:lang="en-US" emma:confidence="0">
                  <emma:literal>007</emma:literal>
                </emma:interpretation>
                <emma:interpretation id="interp7" emma:lang="en-US" emma:confidence="0">
                  <emma:literal>in.</emma:literal>
                </emma:interpretation>
                <emma:interpretation id="interp8" emma:lang="en-US" emma:confidence="0">
                  <emma:literal>ion.</emma:literal>
                </emma:interpretation>
                <emma:interpretation id="interp9" emma:lang="en-US" emma:confidence="0">
                  <emma:literal>0017</emma:literal>
                </emma:interpretation>
              </emma:one-of>
            </emma:emma>
          </inkml:annotationXML>
          <inkml:trace contextRef="#ctx0" brushRef="#br0" timeOffset="42691.3558">0 116 832,'0'0'705,"0"0"-64,0 0-161,0 0-128,0 0-127,0 0 31,0 0-64,0 30 0,0-30 32,0 0-63,0 0-33,0 29-32,0-29-32,0 0 0,0 30 0,0-1-32,0-29 64,0 30-64,0-30 32,0 0-64,0 30 32,0-30 96,0 0-128,0 29 64,0-29-64,0 0 96,0 0-160,0 0 128,0 0-64,0 0 0,0 0 0,0 0 0,0 0 32,0 0-64,0 0 64,0 0-64,0 30 32,0-30 0,0 0 0,0 0-64,30 0 64,-30 0 0,0 0-64,0 0 96,0 0-64,0 0 0,0 0 32,0 0 32,0 0-32,0 0 0,0 0 32,0 0-32,0 0 0,0 0 0,0 0-32,0 0-256,0 0-32,0 0 96,0 0 352,31 0-96,-31 0 32,30 0 0,-30 0-64,27 0 96,-27 0-96,30 0 32,0 0-32,-30 0 0,31 0 32,-1 0-64,-3 0 64,-27 0-32,30 0 0,-30 0-32,30 0 32,-30 0-32,31 0 32,-31-30 0,0 30 32,0 0-32,0 0 32,0 0-32,0 0 32,0 0 64,0 0-32,0 0-64,0 0 0,0 0 0,0 0 32,0 0-32,0 0 32,0 0 32,0 0 0,0 0-64,0 0 64,0 0 65,0 0-65,0 0-64,0 0 0,0 0-129,0 0-223,0 0 32,0 0 448,0 0 224,0 0-416,0-29 128,0-1-160,0 30 96,0-30 0,30 1 0,-30-1-64,0 1 0,0-1 64,0 0-96,0 1 64,0-1 32,0 30 64,0-29 0,0 29 64,0 0 64,0 0-96,0 0 97,0 0-65,0 0 256,0 0 0,0 0-127,0 0-129,0 0 64,0 0-96,0 0 32,0 0-96,0 0 0,0 0-96,0 0 160,0 0-96,0 0-96,0 0 32,0 0-32,0 0 128,-30 0-32,30 0-32,-31 29-96,31-29 32,-30 0 160,30 30-96,-30-30 160,30 0-128,-27 0 32,-3 0 0,30 0 32,-31 0-32,1 29-64,30-29 128,-30 0-64,3 0 0,27 0-64,0 0 32,-30 0 0,30 0 0,0 0 0,0 0 32,-31 0-64,31 0 64,0 0-64,0-29 64,0 29-32,0 0 0,0 0 32,0 0-32,0 0 0,0 0 32,0 0-32,0 0 0,0 0 0,0 0 64,0 0-64,0 0-64,0 0 128,0 0-128,0 0 64,0 0 0,0 0-64,0 0-96,0 0-32,0 0-256,0 0-513,0 0-769,0 0-768</inkml:trace>
          <inkml:trace contextRef="#ctx0" brushRef="#br0" timeOffset="44646.9272">710-32 544,'0'0'96,"0"0"32,0 0 193,0 0 287,0 0-31,0 0-257,0 0 192,0 0-31,0 0-1,0 0 65,0 0-129,0 0-127,0 0 95,0 0-160,0 0-32,0 30-64,0-1-96,0-29 33,0 30-65,0-1 0,0 1 0,0 0 0,0-1 64,0-29-96,0 30 128,0-1-32,0-29 0,0 30-64,0 0 0,0-30 64,0 29-64,0-29 0,0 0-64,0 30 64,0-30-32,0 0 32,0 0-64,0 0 64,0 29 0,0-29 32,0 0-64,0 0 32,0 0-32,0 0 32,0 0-96,0 0 31,0 0 33,0 0-160,0 0 64,0 0 96,0 0-64,0 0-32,0 0 288,0 0-32,0 0-128,0 0 64,0 0-160,30 0 32,-30 0 32,0 0 96,31 0-64,-31 0 0,30 0 0,-3 0 0,-27 0 0,30-29 32,0 29-32,1 0-32,-31 0 32,27 0 0,3 0-32,-30 0 0,0 0 64,30 0-32,-30 0-32,0 0 64,0 0-160,0 0 128,0 0-32,30 0 32,-30 0 32,0 0 64,0 0-32,0 0-64,31 0 32,-31 0-32,0 0 32,0 0-32,0 0 64,27 0-128,-27 0 64,0 0 64,0 0-64,0 0 64,0 0 0,0 0 64,0 0-95,0 0 95,0 0-96,0 0 32,0 0-64,0 0 96,0 0-32,0 0-64,0 0 64,0 0-96,0 0 96,0 0-64,0 0 64,0 0-64,0 0 32,0-30-32,0 30 0,0 0 0,0-29-32,0-1 96,0 0-96,0 30 32,0-29-32,0-1-64,0 1 96,0-1-32,0 30 96,0-30-96,0 30 64,0-29-64,0 29 32,0-30 0,0 30-32,0-29 32,0 29-32,-27-30 64,27 30 0,0 0 0,0 0 32,0 0-32,0 0 32,0 0 64,0 0-32,0 0 64,0 0-63,0 0 63,0 0 0,0 0-64,0 0 64,0 0-32,0 0-32,0 0-96,0 0-32,-31 0 32,31 0 32,0 0 0,-30 0-64,30 0-32,-30 0 32,30 0-32,-30 0 0,3 0 32,27 0 32,-31 0 0,1 0-32,0 0 0,3 0-64,-3 0 64,-1 0 32,31 0 0,-30 0 0,30 0-256,0 0 96,-30 0-1,30 0-95,0 0 0,0 0 64,0 0-97,0 0-191,0 0 64,0 0-33,-27 0 1,27 0-481,0 0-32,0 0-1121</inkml:trace>
          <inkml:trace contextRef="#ctx0" brushRef="#br0" timeOffset="46515.7056">118 767 384,'0'0'608,"0"0"-127,0 0 192,0 0-33,0 0 33,0 0-193,0 0 97,0 0-129,0 0 65,0 0 63,0 0-287,0 0-65,30 0-96,-30 30 0,0-30 0,0 29-64,0 1-32,0-30 64,0 29 64,0 1-128,0-30 33,30 29-1,-30-29 128,0 30-128,0-30 0,0 30-32,0-30 0,0 29 0,0 1-32,0-30 64,0 29-32,0-29 0,0 30-32,0 0 32,0-30-64,0 0 32,0 29 32,0-29-64,0 30 64,0-30-96,0 0 128,0 29-128,0-29 96,0 0-64,0 0 32,0 0 0,0 30 0,0-30-32,0 0-96,0 0 64,0 30 32,0-30 32,0 0-96,0 0-64,0 0 96,0 0-33,0 0-255,0 0 64,0 0 96,0 0-97,0 0 65,0 0-96,0 0-32,0 0-1,0 0-95,0 0-385,0 0-160,0 0-416</inkml:trace>
          <inkml:trace contextRef="#ctx0" brushRef="#br0" timeOffset="48538.0443">148 826 416,'30'0'416,"-30"0"-95,0 0-65,0 0 0,31 0-32,-31 0-96,0 0-64,0 0 33,0 0-1,30 0 0,-30 0 96,0 0 96,27 0-96,-27 0 65,0 0 31,30 0 32,-30 0-128,0-29 1,30 29-33,-30 0-96,0 0 64,31 0-96,-31 0 384,30 0-352,-30 0 32,27 0-31,-27 0-33,0 0 32,30 0-64,-30 0 32,30 0 32,-30 0 0,31 0 0,-31 0 32,0 0-64,0 0 32,27 0 0,-27 0-64,0 0 64,0 0-64,0 0 96,0 0-96,0 0 32,0 0-64,0 0 64,0 0-32,0 0 0,30 0 0,-30 0-32,0 0-32,0 0 64,0 0-32,0 0-32,0 0 64,0 0-64,0 0 64,0 0 0,30 0-96,-30 0 96,0 0 32,0 0-32,0 0-32,0 0 32,31 0-32,-31 0-96,0 0 64,0 0 64,0 0 32,30 0 128,-30 0-128,0 0 64,0 0-32,0 0-64,0 0 0,0 0 96,0 0 0,0 0-96,0 0 32,27 0 0,-27 0 0,0 0-32,0 0 96,0 0-64,0 0-32,0 0 65,0 0 31,0 0-32,0 0 160,0 0 64,0 0 97,0 0-1,0 0 0,0 0-256,0 0 33,0 0-161,0 0 32,0 0 32,0 29-64,0-29 32,0 30-32,0-1 32,0 1-32,0-1 32,0 1 0,0 0 0,0-30-32,0 29 0,0 1 64,0-1-64,0 1 0,0 0 32,0-1 0,0-29-32,0 30 0,30-1 32,-30 1 0,0-30-32,0 30 32,0-30-32,0 29 0,0 1 64,0-30-32,0 29-32,0-29 0,0 30 0,0-30 0,0 29 0,0-29 0,0 30 32,0-30-32,0 30 0,0-30 32,0 29-64,0-29 64,0 30-32,30-30-32,-30 0 64,0 29-64,0-29 64,0 30-64,0-30 32,0 30 0,0-30 0,0 0 0,0 0 0,0 29 0,0-29 0,0 0 0,0 0 0,0 0 0,0 0 0,0 0-32,0 0 32,0 0-32,0 0-128,0 0 32,0 0-128,0 0 95,0 0 33,0 0-64,0 0 32,0 0 192,0 0 96,0 0-128,0 0 32,0 0-64,0 0 0,0 0-192,0 0-769,0 0-1025,0 0-1057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71450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13" Type="http://schemas.openxmlformats.org/officeDocument/2006/relationships/customXml" Target="../ink/ink6.xml"/><Relationship Id="rId18" Type="http://schemas.openxmlformats.org/officeDocument/2006/relationships/image" Target="../media/image9.emf"/><Relationship Id="rId3" Type="http://schemas.openxmlformats.org/officeDocument/2006/relationships/customXml" Target="../ink/ink1.xml"/><Relationship Id="rId21" Type="http://schemas.openxmlformats.org/officeDocument/2006/relationships/customXml" Target="../ink/ink10.xml"/><Relationship Id="rId7" Type="http://schemas.openxmlformats.org/officeDocument/2006/relationships/customXml" Target="../ink/ink3.xml"/><Relationship Id="rId12" Type="http://schemas.openxmlformats.org/officeDocument/2006/relationships/image" Target="../media/image6.emf"/><Relationship Id="rId17" Type="http://schemas.openxmlformats.org/officeDocument/2006/relationships/customXml" Target="../ink/ink8.xml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8.emf"/><Relationship Id="rId20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emf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5.emf"/><Relationship Id="rId19" Type="http://schemas.openxmlformats.org/officeDocument/2006/relationships/customXml" Target="../ink/ink9.xml"/><Relationship Id="rId4" Type="http://schemas.openxmlformats.org/officeDocument/2006/relationships/image" Target="../media/image2.emf"/><Relationship Id="rId9" Type="http://schemas.openxmlformats.org/officeDocument/2006/relationships/customXml" Target="../ink/ink4.xml"/><Relationship Id="rId14" Type="http://schemas.openxmlformats.org/officeDocument/2006/relationships/image" Target="../media/image7.emf"/><Relationship Id="rId22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143000" y="1657350"/>
            <a:ext cx="7086600" cy="1384995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use a number line to solve addition problems if there are no unit marks or numbers on it? </a:t>
            </a:r>
            <a:endParaRPr lang="en-US" sz="2800" dirty="0">
              <a:solidFill>
                <a:schemeClr val="accent5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943100" y="3775648"/>
            <a:ext cx="5372100" cy="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solve addition math story problems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an open number line.</a:t>
            </a:r>
          </a:p>
          <a:p>
            <a:pPr algn="ctr">
              <a:defRPr/>
            </a:pP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solve addition math story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an open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roup 147"/>
          <p:cNvGrpSpPr>
            <a:grpSpLocks noChangeAspect="1"/>
          </p:cNvGrpSpPr>
          <p:nvPr/>
        </p:nvGrpSpPr>
        <p:grpSpPr>
          <a:xfrm>
            <a:off x="533106" y="1200150"/>
            <a:ext cx="8001000" cy="359889"/>
            <a:chOff x="685800" y="4319701"/>
            <a:chExt cx="5486400" cy="252473"/>
          </a:xfrm>
        </p:grpSpPr>
        <p:cxnSp>
          <p:nvCxnSpPr>
            <p:cNvPr id="149" name="Straight Arrow Connector 148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3" name="Straight Connector 172"/>
          <p:cNvCxnSpPr/>
          <p:nvPr/>
        </p:nvCxnSpPr>
        <p:spPr bwMode="auto">
          <a:xfrm>
            <a:off x="1061205" y="1222316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" name="Group 173"/>
          <p:cNvGrpSpPr>
            <a:grpSpLocks noChangeAspect="1"/>
          </p:cNvGrpSpPr>
          <p:nvPr/>
        </p:nvGrpSpPr>
        <p:grpSpPr>
          <a:xfrm>
            <a:off x="571500" y="3068040"/>
            <a:ext cx="8001000" cy="359889"/>
            <a:chOff x="685800" y="4319701"/>
            <a:chExt cx="5486400" cy="252473"/>
          </a:xfrm>
        </p:grpSpPr>
        <p:cxnSp>
          <p:nvCxnSpPr>
            <p:cNvPr id="175" name="Straight Arrow Connector 174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9" name="Straight Connector 198"/>
          <p:cNvCxnSpPr/>
          <p:nvPr/>
        </p:nvCxnSpPr>
        <p:spPr bwMode="auto">
          <a:xfrm>
            <a:off x="1061205" y="3026158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Text Placeholder 3"/>
          <p:cNvSpPr txBox="1">
            <a:spLocks/>
          </p:cNvSpPr>
          <p:nvPr/>
        </p:nvSpPr>
        <p:spPr bwMode="auto">
          <a:xfrm>
            <a:off x="635864" y="168277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25  30  35  40 45  50  55 60  65  70 75  80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574296" y="3447604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60  70   80   90  100  110   120  130  140  150 160  170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" grpId="0"/>
      <p:bldP spid="2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>
            <a:grpSpLocks noChangeAspect="1"/>
          </p:cNvGrpSpPr>
          <p:nvPr/>
        </p:nvGrpSpPr>
        <p:grpSpPr>
          <a:xfrm>
            <a:off x="360213" y="2686050"/>
            <a:ext cx="8423573" cy="190629"/>
            <a:chOff x="201668" y="1543050"/>
            <a:chExt cx="8686800" cy="254172"/>
          </a:xfrm>
        </p:grpSpPr>
        <p:cxnSp>
          <p:nvCxnSpPr>
            <p:cNvPr id="81" name="Straight Arrow Connector 80"/>
            <p:cNvCxnSpPr/>
            <p:nvPr/>
          </p:nvCxnSpPr>
          <p:spPr bwMode="auto">
            <a:xfrm>
              <a:off x="201668" y="1667587"/>
              <a:ext cx="8686800" cy="1699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 bwMode="auto">
            <a:xfrm>
              <a:off x="831985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 bwMode="auto">
            <a:xfrm>
              <a:off x="1247559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 bwMode="auto">
            <a:xfrm>
              <a:off x="1663132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 bwMode="auto">
            <a:xfrm>
              <a:off x="2078706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 bwMode="auto">
            <a:xfrm>
              <a:off x="4572148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 bwMode="auto">
            <a:xfrm>
              <a:off x="4987722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 bwMode="auto">
            <a:xfrm>
              <a:off x="5403295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 bwMode="auto">
            <a:xfrm>
              <a:off x="5818869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 bwMode="auto">
            <a:xfrm>
              <a:off x="6234443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 bwMode="auto">
            <a:xfrm>
              <a:off x="2494280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 bwMode="auto">
            <a:xfrm>
              <a:off x="2909853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 bwMode="auto">
            <a:xfrm>
              <a:off x="3325427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 bwMode="auto">
            <a:xfrm>
              <a:off x="3741001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 bwMode="auto">
            <a:xfrm>
              <a:off x="4156574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 bwMode="auto">
            <a:xfrm>
              <a:off x="6650017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 bwMode="auto">
            <a:xfrm>
              <a:off x="7065590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 bwMode="auto">
            <a:xfrm>
              <a:off x="7481164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 bwMode="auto">
            <a:xfrm>
              <a:off x="7896738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 bwMode="auto">
            <a:xfrm>
              <a:off x="8312310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TextBox 100"/>
          <p:cNvSpPr txBox="1"/>
          <p:nvPr/>
        </p:nvSpPr>
        <p:spPr>
          <a:xfrm>
            <a:off x="703764" y="2918178"/>
            <a:ext cx="8115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65  66  67  68  69  70   71  </a:t>
            </a:r>
            <a:r>
              <a:rPr lang="en-US" sz="16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7</a:t>
            </a:r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2   73  74  </a:t>
            </a:r>
            <a:r>
              <a:rPr lang="en-US" sz="16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7</a:t>
            </a:r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5  </a:t>
            </a:r>
            <a:r>
              <a:rPr lang="en-US" sz="16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7</a:t>
            </a:r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6  </a:t>
            </a:r>
            <a:r>
              <a:rPr lang="en-US" sz="16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7</a:t>
            </a:r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7   </a:t>
            </a:r>
            <a:r>
              <a:rPr lang="en-US" sz="16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7</a:t>
            </a:r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8  79  80  81  82  83   </a:t>
            </a:r>
          </a:p>
        </p:txBody>
      </p:sp>
      <p:sp>
        <p:nvSpPr>
          <p:cNvPr id="102" name="Text Placeholder 3"/>
          <p:cNvSpPr txBox="1">
            <a:spLocks/>
          </p:cNvSpPr>
          <p:nvPr/>
        </p:nvSpPr>
        <p:spPr bwMode="auto">
          <a:xfrm>
            <a:off x="457200" y="120015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 + 67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Arc 1"/>
          <p:cNvSpPr/>
          <p:nvPr/>
        </p:nvSpPr>
        <p:spPr>
          <a:xfrm>
            <a:off x="1777392" y="2142697"/>
            <a:ext cx="4029810" cy="1086706"/>
          </a:xfrm>
          <a:prstGeom prst="arc">
            <a:avLst>
              <a:gd name="adj1" fmla="val 10774635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c 2"/>
          <p:cNvSpPr/>
          <p:nvPr/>
        </p:nvSpPr>
        <p:spPr>
          <a:xfrm>
            <a:off x="5836178" y="2387642"/>
            <a:ext cx="333032" cy="685800"/>
          </a:xfrm>
          <a:prstGeom prst="arc">
            <a:avLst>
              <a:gd name="adj1" fmla="val 10977654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Arc 104"/>
          <p:cNvSpPr/>
          <p:nvPr/>
        </p:nvSpPr>
        <p:spPr>
          <a:xfrm>
            <a:off x="6246663" y="2401655"/>
            <a:ext cx="333032" cy="685800"/>
          </a:xfrm>
          <a:prstGeom prst="arc">
            <a:avLst>
              <a:gd name="adj1" fmla="val 10977654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Arc 105"/>
          <p:cNvSpPr/>
          <p:nvPr/>
        </p:nvSpPr>
        <p:spPr>
          <a:xfrm>
            <a:off x="7044385" y="2405443"/>
            <a:ext cx="333032" cy="685800"/>
          </a:xfrm>
          <a:prstGeom prst="arc">
            <a:avLst>
              <a:gd name="adj1" fmla="val 10977654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Arc 106"/>
          <p:cNvSpPr/>
          <p:nvPr/>
        </p:nvSpPr>
        <p:spPr>
          <a:xfrm>
            <a:off x="6623162" y="2410127"/>
            <a:ext cx="333032" cy="685800"/>
          </a:xfrm>
          <a:prstGeom prst="arc">
            <a:avLst>
              <a:gd name="adj1" fmla="val 10977654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Text Placeholder 3"/>
          <p:cNvSpPr txBox="1">
            <a:spLocks/>
          </p:cNvSpPr>
          <p:nvPr/>
        </p:nvSpPr>
        <p:spPr bwMode="auto">
          <a:xfrm>
            <a:off x="540609" y="360045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14 + 67 = 81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375297" y="1719383"/>
            <a:ext cx="418014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568385" y="3267817"/>
            <a:ext cx="418014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478786" y="1685300"/>
            <a:ext cx="20900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792297" y="1685300"/>
            <a:ext cx="20900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024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2" grpId="0" animBg="1"/>
      <p:bldP spid="3" grpId="0" animBg="1"/>
      <p:bldP spid="105" grpId="0" animBg="1"/>
      <p:bldP spid="106" grpId="0" animBg="1"/>
      <p:bldP spid="107" grpId="0" animBg="1"/>
      <p:bldP spid="10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Not paying attention to the size of your jumps when making an open number line.  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3028950"/>
            <a:ext cx="5158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Jumps representing ten </a:t>
            </a:r>
          </a:p>
        </p:txBody>
      </p:sp>
      <p:sp>
        <p:nvSpPr>
          <p:cNvPr id="6" name="Arc 5"/>
          <p:cNvSpPr/>
          <p:nvPr/>
        </p:nvSpPr>
        <p:spPr>
          <a:xfrm>
            <a:off x="5752475" y="2532952"/>
            <a:ext cx="2057400" cy="1781115"/>
          </a:xfrm>
          <a:prstGeom prst="arc">
            <a:avLst>
              <a:gd name="adj1" fmla="val 10961032"/>
              <a:gd name="adj2" fmla="val 21393748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3943350"/>
            <a:ext cx="5333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Jumps representing one </a:t>
            </a:r>
          </a:p>
        </p:txBody>
      </p:sp>
      <p:sp>
        <p:nvSpPr>
          <p:cNvPr id="8" name="Arc 7"/>
          <p:cNvSpPr/>
          <p:nvPr/>
        </p:nvSpPr>
        <p:spPr>
          <a:xfrm>
            <a:off x="5799319" y="3829051"/>
            <a:ext cx="487181" cy="914400"/>
          </a:xfrm>
          <a:prstGeom prst="arc">
            <a:avLst>
              <a:gd name="adj1" fmla="val 1096103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171700" y="2857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 + 67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800100" y="2800350"/>
            <a:ext cx="7200900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1257300" y="2995940"/>
            <a:ext cx="6473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" name="Arc 5"/>
          <p:cNvSpPr/>
          <p:nvPr/>
        </p:nvSpPr>
        <p:spPr>
          <a:xfrm>
            <a:off x="1580992" y="1600200"/>
            <a:ext cx="2533807" cy="2400300"/>
          </a:xfrm>
          <a:prstGeom prst="arc">
            <a:avLst>
              <a:gd name="adj1" fmla="val 10961032"/>
              <a:gd name="adj2" fmla="val 2153745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3791105" y="2955654"/>
            <a:ext cx="6473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" name="Arc 7"/>
          <p:cNvSpPr/>
          <p:nvPr/>
        </p:nvSpPr>
        <p:spPr>
          <a:xfrm>
            <a:off x="4194901" y="2302864"/>
            <a:ext cx="487181" cy="914400"/>
          </a:xfrm>
          <a:prstGeom prst="arc">
            <a:avLst>
              <a:gd name="adj1" fmla="val 1096103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9" name="Arc 8"/>
          <p:cNvSpPr/>
          <p:nvPr/>
        </p:nvSpPr>
        <p:spPr>
          <a:xfrm>
            <a:off x="4738917" y="2343150"/>
            <a:ext cx="487181" cy="914400"/>
          </a:xfrm>
          <a:prstGeom prst="arc">
            <a:avLst>
              <a:gd name="adj1" fmla="val 1096103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10" name="Arc 9"/>
          <p:cNvSpPr/>
          <p:nvPr/>
        </p:nvSpPr>
        <p:spPr>
          <a:xfrm>
            <a:off x="5274038" y="2343150"/>
            <a:ext cx="487181" cy="914400"/>
          </a:xfrm>
          <a:prstGeom prst="arc">
            <a:avLst>
              <a:gd name="adj1" fmla="val 1096103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11" name="Arc 10"/>
          <p:cNvSpPr/>
          <p:nvPr/>
        </p:nvSpPr>
        <p:spPr>
          <a:xfrm>
            <a:off x="5769338" y="2302864"/>
            <a:ext cx="487181" cy="914400"/>
          </a:xfrm>
          <a:prstGeom prst="arc">
            <a:avLst>
              <a:gd name="adj1" fmla="val 1096103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6031820" y="2995940"/>
            <a:ext cx="6473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803921" y="805879"/>
            <a:ext cx="418014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878003" y="808970"/>
            <a:ext cx="20900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183661" y="808970"/>
            <a:ext cx="20900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1024482" y="3853869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 + 67 = 81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 animBg="1"/>
      <p:bldP spid="7" grpId="0"/>
      <p:bldP spid="8" grpId="0" animBg="1"/>
      <p:bldP spid="9" grpId="0" animBg="1"/>
      <p:bldP spid="10" grpId="0" animBg="1"/>
      <p:bldP spid="11" grpId="0" animBg="1"/>
      <p:bldP spid="12" grpId="0"/>
      <p:bldP spid="1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07435" y="1085850"/>
            <a:ext cx="76581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You and a friend live on the same street but are several houses apart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.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One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day you decided to walk towards each other to meet.  You walked 35 yards and your friend walked 48 yards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.</a:t>
            </a:r>
          </a:p>
          <a:p>
            <a:pPr marL="0" indent="0">
              <a:buNone/>
            </a:pP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How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far apart do you live? 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75" name="Ink 174"/>
              <p14:cNvContentPartPr/>
              <p14:nvPr/>
            </p14:nvContentPartPr>
            <p14:xfrm>
              <a:off x="279000" y="1557410"/>
              <a:ext cx="1128240" cy="1256760"/>
            </p14:xfrm>
          </p:contentPart>
        </mc:Choice>
        <mc:Fallback xmlns="">
          <p:pic>
            <p:nvPicPr>
              <p:cNvPr id="175" name="Ink 17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3520" y="1545530"/>
                <a:ext cx="1157760" cy="128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91" name="Ink 190"/>
              <p14:cNvContentPartPr/>
              <p14:nvPr/>
            </p14:nvContentPartPr>
            <p14:xfrm>
              <a:off x="7744320" y="1089770"/>
              <a:ext cx="492840" cy="510120"/>
            </p14:xfrm>
          </p:contentPart>
        </mc:Choice>
        <mc:Fallback xmlns="">
          <p:pic>
            <p:nvPicPr>
              <p:cNvPr id="191" name="Ink 190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730640" y="1073930"/>
                <a:ext cx="521640" cy="54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95" name="Ink 194"/>
              <p14:cNvContentPartPr/>
              <p14:nvPr/>
            </p14:nvContentPartPr>
            <p14:xfrm>
              <a:off x="7610040" y="524570"/>
              <a:ext cx="819360" cy="533160"/>
            </p14:xfrm>
          </p:contentPart>
        </mc:Choice>
        <mc:Fallback xmlns="">
          <p:pic>
            <p:nvPicPr>
              <p:cNvPr id="195" name="Ink 19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594920" y="508730"/>
                <a:ext cx="850680" cy="56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96" name="Ink 195"/>
              <p14:cNvContentPartPr/>
              <p14:nvPr/>
            </p14:nvContentPartPr>
            <p14:xfrm>
              <a:off x="7855560" y="705650"/>
              <a:ext cx="10080" cy="360"/>
            </p14:xfrm>
          </p:contentPart>
        </mc:Choice>
        <mc:Fallback xmlns="">
          <p:pic>
            <p:nvPicPr>
              <p:cNvPr id="196" name="Ink 195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849080" y="699170"/>
                <a:ext cx="22680" cy="1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99" name="Ink 198"/>
              <p14:cNvContentPartPr/>
              <p14:nvPr/>
            </p14:nvContentPartPr>
            <p14:xfrm>
              <a:off x="7035840" y="1131890"/>
              <a:ext cx="293760" cy="468000"/>
            </p14:xfrm>
          </p:contentPart>
        </mc:Choice>
        <mc:Fallback xmlns="">
          <p:pic>
            <p:nvPicPr>
              <p:cNvPr id="199" name="Ink 198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024680" y="1118210"/>
                <a:ext cx="319680" cy="49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00" name="Ink 199"/>
              <p14:cNvContentPartPr/>
              <p14:nvPr/>
            </p14:nvContentPartPr>
            <p14:xfrm>
              <a:off x="7597800" y="1031090"/>
              <a:ext cx="736200" cy="555480"/>
            </p14:xfrm>
          </p:contentPart>
        </mc:Choice>
        <mc:Fallback xmlns="">
          <p:pic>
            <p:nvPicPr>
              <p:cNvPr id="200" name="Ink 199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582320" y="1018490"/>
                <a:ext cx="767520" cy="58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20" name="Ink 219"/>
              <p14:cNvContentPartPr/>
              <p14:nvPr/>
            </p14:nvContentPartPr>
            <p14:xfrm>
              <a:off x="3353760" y="1474250"/>
              <a:ext cx="651960" cy="316800"/>
            </p14:xfrm>
          </p:contentPart>
        </mc:Choice>
        <mc:Fallback xmlns="">
          <p:pic>
            <p:nvPicPr>
              <p:cNvPr id="220" name="Ink 21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343680" y="1465970"/>
                <a:ext cx="674280" cy="33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23" name="Ink 222"/>
              <p14:cNvContentPartPr/>
              <p14:nvPr/>
            </p14:nvContentPartPr>
            <p14:xfrm>
              <a:off x="3385800" y="1780610"/>
              <a:ext cx="617040" cy="641160"/>
            </p14:xfrm>
          </p:contentPart>
        </mc:Choice>
        <mc:Fallback xmlns="">
          <p:pic>
            <p:nvPicPr>
              <p:cNvPr id="223" name="Ink 222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374640" y="1768370"/>
                <a:ext cx="642240" cy="66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26" name="Ink 225"/>
              <p14:cNvContentPartPr/>
              <p14:nvPr/>
            </p14:nvContentPartPr>
            <p14:xfrm>
              <a:off x="2098440" y="1217210"/>
              <a:ext cx="1780560" cy="1256040"/>
            </p14:xfrm>
          </p:contentPart>
        </mc:Choice>
        <mc:Fallback xmlns="">
          <p:pic>
            <p:nvPicPr>
              <p:cNvPr id="226" name="Ink 225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2084040" y="1206770"/>
                <a:ext cx="1805760" cy="127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0" name="Ink 229"/>
              <p14:cNvContentPartPr/>
              <p14:nvPr/>
            </p14:nvContentPartPr>
            <p14:xfrm>
              <a:off x="4599000" y="833810"/>
              <a:ext cx="627840" cy="893880"/>
            </p14:xfrm>
          </p:contentPart>
        </mc:Choice>
        <mc:Fallback xmlns="">
          <p:pic>
            <p:nvPicPr>
              <p:cNvPr id="230" name="Ink 229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587120" y="820130"/>
                <a:ext cx="654840" cy="923760"/>
              </a:xfrm>
              <a:prstGeom prst="rect">
                <a:avLst/>
              </a:prstGeom>
            </p:spPr>
          </p:pic>
        </mc:Fallback>
      </mc:AlternateContent>
      <p:cxnSp>
        <p:nvCxnSpPr>
          <p:cNvPr id="234" name="Straight Arrow Connector 233"/>
          <p:cNvCxnSpPr/>
          <p:nvPr/>
        </p:nvCxnSpPr>
        <p:spPr>
          <a:xfrm flipV="1">
            <a:off x="457200" y="2623584"/>
            <a:ext cx="4186988" cy="633966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Straight Arrow Connector 236"/>
          <p:cNvCxnSpPr/>
          <p:nvPr/>
        </p:nvCxnSpPr>
        <p:spPr>
          <a:xfrm flipH="1">
            <a:off x="4644188" y="1808259"/>
            <a:ext cx="3211372" cy="815325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Arrow Connector 241"/>
          <p:cNvCxnSpPr/>
          <p:nvPr/>
        </p:nvCxnSpPr>
        <p:spPr>
          <a:xfrm flipV="1">
            <a:off x="457200" y="2215922"/>
            <a:ext cx="7972200" cy="1727428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" name="TextBox 244"/>
          <p:cNvSpPr txBox="1"/>
          <p:nvPr/>
        </p:nvSpPr>
        <p:spPr>
          <a:xfrm>
            <a:off x="5129699" y="1586570"/>
            <a:ext cx="2026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35 yards</a:t>
            </a:r>
          </a:p>
        </p:txBody>
      </p:sp>
      <p:sp>
        <p:nvSpPr>
          <p:cNvPr id="246" name="TextBox 245"/>
          <p:cNvSpPr txBox="1"/>
          <p:nvPr/>
        </p:nvSpPr>
        <p:spPr>
          <a:xfrm>
            <a:off x="1420531" y="2421770"/>
            <a:ext cx="2026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48 yards</a:t>
            </a:r>
          </a:p>
        </p:txBody>
      </p:sp>
      <p:sp>
        <p:nvSpPr>
          <p:cNvPr id="247" name="TextBox 246"/>
          <p:cNvSpPr txBox="1"/>
          <p:nvPr/>
        </p:nvSpPr>
        <p:spPr>
          <a:xfrm>
            <a:off x="3694320" y="3410940"/>
            <a:ext cx="2592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? total yards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" grpId="0"/>
      <p:bldP spid="246" grpId="0"/>
      <p:bldP spid="2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/>
          <p:cNvCxnSpPr/>
          <p:nvPr/>
        </p:nvCxnSpPr>
        <p:spPr>
          <a:xfrm>
            <a:off x="683142" y="2102588"/>
            <a:ext cx="7727212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796946" y="270589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            35 + 48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457200" y="2914650"/>
            <a:ext cx="8156522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You and your friend live 83 yards apart.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914400" y="2215992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Arc 8"/>
          <p:cNvSpPr/>
          <p:nvPr/>
        </p:nvSpPr>
        <p:spPr>
          <a:xfrm>
            <a:off x="1108444" y="1306474"/>
            <a:ext cx="1767663" cy="1432738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2514600" y="2265167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203848" y="2215992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5943600" y="2194943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Arc 13"/>
          <p:cNvSpPr/>
          <p:nvPr/>
        </p:nvSpPr>
        <p:spPr>
          <a:xfrm>
            <a:off x="2857500" y="1315776"/>
            <a:ext cx="1767663" cy="1432738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5"/>
          <p:cNvSpPr/>
          <p:nvPr/>
        </p:nvSpPr>
        <p:spPr>
          <a:xfrm>
            <a:off x="4633137" y="1306474"/>
            <a:ext cx="1767663" cy="1432738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/>
          <p:cNvSpPr/>
          <p:nvPr/>
        </p:nvSpPr>
        <p:spPr>
          <a:xfrm>
            <a:off x="6431369" y="1744394"/>
            <a:ext cx="190500" cy="712159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>
            <a:off x="6638261" y="1755021"/>
            <a:ext cx="190500" cy="712159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6850469" y="1740839"/>
            <a:ext cx="190500" cy="712159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/>
          <p:cNvSpPr/>
          <p:nvPr/>
        </p:nvSpPr>
        <p:spPr>
          <a:xfrm>
            <a:off x="7070652" y="1744394"/>
            <a:ext cx="190500" cy="712159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c 20"/>
          <p:cNvSpPr/>
          <p:nvPr/>
        </p:nvSpPr>
        <p:spPr>
          <a:xfrm>
            <a:off x="7262481" y="1740838"/>
            <a:ext cx="190500" cy="712159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7165902" y="2191387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6588642" y="742950"/>
            <a:ext cx="26182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516968" y="734533"/>
            <a:ext cx="261827" cy="8417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931195" y="726116"/>
            <a:ext cx="261827" cy="8417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419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/>
      <p:bldP spid="9" grpId="0" animBg="1"/>
      <p:bldP spid="11" grpId="0"/>
      <p:bldP spid="12" grpId="0"/>
      <p:bldP spid="13" grpId="0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8105</TotalTime>
  <Words>234</Words>
  <Application>Microsoft Office PowerPoint</Application>
  <PresentationFormat>On-screen Show (16:9)</PresentationFormat>
  <Paragraphs>42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Courier New</vt:lpstr>
      <vt:lpstr>Wingdings</vt:lpstr>
      <vt:lpstr>Calibri</vt:lpstr>
      <vt:lpstr>Verdana</vt:lpstr>
      <vt:lpstr>Orly's Font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304</cp:revision>
  <dcterms:created xsi:type="dcterms:W3CDTF">2011-06-12T17:04:43Z</dcterms:created>
  <dcterms:modified xsi:type="dcterms:W3CDTF">2015-06-07T13:52:39Z</dcterms:modified>
</cp:coreProperties>
</file>